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4" r:id="rId9"/>
    <p:sldId id="265" r:id="rId10"/>
    <p:sldId id="272" r:id="rId11"/>
    <p:sldId id="277" r:id="rId12"/>
    <p:sldId id="278" r:id="rId13"/>
    <p:sldId id="279" r:id="rId14"/>
    <p:sldId id="280" r:id="rId15"/>
    <p:sldId id="281" r:id="rId16"/>
    <p:sldId id="266" r:id="rId17"/>
    <p:sldId id="273" r:id="rId18"/>
    <p:sldId id="283" r:id="rId19"/>
    <p:sldId id="286" r:id="rId20"/>
    <p:sldId id="288" r:id="rId21"/>
    <p:sldId id="289" r:id="rId22"/>
    <p:sldId id="290" r:id="rId23"/>
    <p:sldId id="285" r:id="rId24"/>
    <p:sldId id="270" r:id="rId25"/>
    <p:sldId id="274" r:id="rId26"/>
    <p:sldId id="287" r:id="rId27"/>
    <p:sldId id="268" r:id="rId28"/>
    <p:sldId id="275" r:id="rId29"/>
    <p:sldId id="320" r:id="rId30"/>
    <p:sldId id="321" r:id="rId31"/>
    <p:sldId id="325" r:id="rId32"/>
    <p:sldId id="269" r:id="rId33"/>
    <p:sldId id="276" r:id="rId34"/>
    <p:sldId id="318" r:id="rId35"/>
    <p:sldId id="319" r:id="rId36"/>
    <p:sldId id="263" r:id="rId37"/>
    <p:sldId id="291" r:id="rId38"/>
    <p:sldId id="292" r:id="rId39"/>
    <p:sldId id="293" r:id="rId40"/>
    <p:sldId id="32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032"/>
    <a:srgbClr val="6C2068"/>
    <a:srgbClr val="4D206C"/>
    <a:srgbClr val="20296C"/>
    <a:srgbClr val="205F6C"/>
    <a:srgbClr val="206C44"/>
    <a:srgbClr val="206C42"/>
    <a:srgbClr val="5187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4" autoAdjust="0"/>
    <p:restoredTop sz="94588" autoAdjust="0"/>
  </p:normalViewPr>
  <p:slideViewPr>
    <p:cSldViewPr>
      <p:cViewPr varScale="1">
        <p:scale>
          <a:sx n="98" d="100"/>
          <a:sy n="98" d="100"/>
        </p:scale>
        <p:origin x="-7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rgbClr val="4D206C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rgbClr val="205F6C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rgbClr val="206C44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rgbClr val="6C2068"/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rgbClr val="6C2032"/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B1951-01DD-4FBB-A02A-8B37FD8F00D9}" type="presOf" srcId="{025118EC-9AA5-441F-BC05-F064AFAB5611}" destId="{BB8FD2A2-E6B5-41F7-88D0-1DE9753A6B75}" srcOrd="1" destOrd="0" presId="urn:microsoft.com/office/officeart/2005/8/layout/venn2"/>
    <dgm:cxn modelId="{B740BBA1-91D6-4942-BC61-30AB06920493}" type="presOf" srcId="{35F9D330-2F83-487E-A4FB-E17D6FF39F2A}" destId="{8BB53349-93E9-4AA1-9252-308ADBF9426F}" srcOrd="1" destOrd="0" presId="urn:microsoft.com/office/officeart/2005/8/layout/venn2"/>
    <dgm:cxn modelId="{E02055F2-E2FC-4D6B-B610-3686DF87D97F}" type="presOf" srcId="{4E6F0452-A544-463E-9A50-886257A64F16}" destId="{88A6CDCF-6475-4E91-A6D2-787027BE003E}" srcOrd="1" destOrd="0" presId="urn:microsoft.com/office/officeart/2005/8/layout/venn2"/>
    <dgm:cxn modelId="{8DC6BAC6-739D-4E90-85BE-18DF634863A8}" type="presOf" srcId="{025118EC-9AA5-441F-BC05-F064AFAB5611}" destId="{33182045-B237-47BB-8983-E328AED31C6F}" srcOrd="0" destOrd="0" presId="urn:microsoft.com/office/officeart/2005/8/layout/venn2"/>
    <dgm:cxn modelId="{3026FA20-AB45-4D9B-BC41-BD18BE4E86C4}" type="presOf" srcId="{D9C8D8BE-2F2A-4600-AF83-A366645886E9}" destId="{4210F8BC-ACF2-4FEB-9C3A-E590CEC5FE31}" srcOrd="1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55DA8BB6-1122-4E06-B58B-20106EE3268B}" type="presOf" srcId="{3F71CCCA-CF3A-447E-9F72-566A8B5A5ED7}" destId="{9354133A-529C-4DC3-A3ED-794F81248B7E}" srcOrd="0" destOrd="0" presId="urn:microsoft.com/office/officeart/2005/8/layout/venn2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86768CF8-400E-4355-AA56-B70B44C69242}" type="presOf" srcId="{35F9D330-2F83-487E-A4FB-E17D6FF39F2A}" destId="{6540645E-47DA-4CCB-9200-3F60E8F9EACA}" srcOrd="0" destOrd="0" presId="urn:microsoft.com/office/officeart/2005/8/layout/venn2"/>
    <dgm:cxn modelId="{7CF16A36-E0D6-43C3-A6E3-6D4F154888C4}" type="presOf" srcId="{4E6F0452-A544-463E-9A50-886257A64F16}" destId="{B134F581-18F7-43E3-83DE-9D16BD1DE8C8}" srcOrd="0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063155F4-E115-4AE3-9CF5-83704EC64EBD}" type="presOf" srcId="{CD99ECD2-2AC8-4BC4-9F94-5E69EF814267}" destId="{AAB273D4-2E44-497F-B03A-1D0C7A291988}" srcOrd="0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EAEC1382-51AC-4FEE-9B29-1A369DA0F8F9}" type="presOf" srcId="{6C598EE3-C3D5-45DF-9CF1-192AE6A72979}" destId="{F0A057D3-F515-42B4-ABB1-E6464B62C9A4}" srcOrd="0" destOrd="0" presId="urn:microsoft.com/office/officeart/2005/8/layout/venn2"/>
    <dgm:cxn modelId="{05C45953-976B-460F-B3E9-B172AA792636}" type="presOf" srcId="{D9C8D8BE-2F2A-4600-AF83-A366645886E9}" destId="{7BF8D3D0-3D10-4464-8CBC-FC363E44C4C0}" srcOrd="0" destOrd="0" presId="urn:microsoft.com/office/officeart/2005/8/layout/venn2"/>
    <dgm:cxn modelId="{F60EF929-3935-4A99-8EDE-4EFC481CCDEB}" type="presOf" srcId="{3F71CCCA-CF3A-447E-9F72-566A8B5A5ED7}" destId="{B0B1C6F0-4482-434C-8D82-AD3536F3DE93}" srcOrd="1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6742BEB6-A602-49B3-AA8A-ACAC1C718288}" type="presOf" srcId="{6C598EE3-C3D5-45DF-9CF1-192AE6A72979}" destId="{1B40FDA9-9E66-4D44-AF49-431CF059C6FA}" srcOrd="1" destOrd="0" presId="urn:microsoft.com/office/officeart/2005/8/layout/venn2"/>
    <dgm:cxn modelId="{9743230A-5ACE-416B-88F4-3635E613B70B}" type="presParOf" srcId="{AAB273D4-2E44-497F-B03A-1D0C7A291988}" destId="{FB46B919-4DB2-4895-A1EE-A59363ECDC7C}" srcOrd="0" destOrd="0" presId="urn:microsoft.com/office/officeart/2005/8/layout/venn2"/>
    <dgm:cxn modelId="{B6655B88-3586-458A-AD6C-4102B23D7EFC}" type="presParOf" srcId="{FB46B919-4DB2-4895-A1EE-A59363ECDC7C}" destId="{F0A057D3-F515-42B4-ABB1-E6464B62C9A4}" srcOrd="0" destOrd="0" presId="urn:microsoft.com/office/officeart/2005/8/layout/venn2"/>
    <dgm:cxn modelId="{A9BEB478-06CC-4E42-BA3A-91BBF0BE7F6B}" type="presParOf" srcId="{FB46B919-4DB2-4895-A1EE-A59363ECDC7C}" destId="{1B40FDA9-9E66-4D44-AF49-431CF059C6FA}" srcOrd="1" destOrd="0" presId="urn:microsoft.com/office/officeart/2005/8/layout/venn2"/>
    <dgm:cxn modelId="{8894A81C-0F8A-480F-BFD1-F24B8595054B}" type="presParOf" srcId="{AAB273D4-2E44-497F-B03A-1D0C7A291988}" destId="{8BE1514A-C95E-4327-A179-E7CE2DED6DEC}" srcOrd="1" destOrd="0" presId="urn:microsoft.com/office/officeart/2005/8/layout/venn2"/>
    <dgm:cxn modelId="{B75E2AD3-6D9F-4CF1-8C7C-13862074D305}" type="presParOf" srcId="{8BE1514A-C95E-4327-A179-E7CE2DED6DEC}" destId="{9354133A-529C-4DC3-A3ED-794F81248B7E}" srcOrd="0" destOrd="0" presId="urn:microsoft.com/office/officeart/2005/8/layout/venn2"/>
    <dgm:cxn modelId="{16396698-5354-4212-BFB4-85417FFBCE01}" type="presParOf" srcId="{8BE1514A-C95E-4327-A179-E7CE2DED6DEC}" destId="{B0B1C6F0-4482-434C-8D82-AD3536F3DE93}" srcOrd="1" destOrd="0" presId="urn:microsoft.com/office/officeart/2005/8/layout/venn2"/>
    <dgm:cxn modelId="{AE30A292-8E7E-41E9-BB63-6130ABE211AB}" type="presParOf" srcId="{AAB273D4-2E44-497F-B03A-1D0C7A291988}" destId="{EB7B35FD-C7A1-4CC0-BF80-69D276A32755}" srcOrd="2" destOrd="0" presId="urn:microsoft.com/office/officeart/2005/8/layout/venn2"/>
    <dgm:cxn modelId="{E81336B0-9A45-48E1-96EC-0C9E89F06D78}" type="presParOf" srcId="{EB7B35FD-C7A1-4CC0-BF80-69D276A32755}" destId="{B134F581-18F7-43E3-83DE-9D16BD1DE8C8}" srcOrd="0" destOrd="0" presId="urn:microsoft.com/office/officeart/2005/8/layout/venn2"/>
    <dgm:cxn modelId="{30FBB7A0-8F33-4293-AF3C-6A51561466F0}" type="presParOf" srcId="{EB7B35FD-C7A1-4CC0-BF80-69D276A32755}" destId="{88A6CDCF-6475-4E91-A6D2-787027BE003E}" srcOrd="1" destOrd="0" presId="urn:microsoft.com/office/officeart/2005/8/layout/venn2"/>
    <dgm:cxn modelId="{FFFF754F-4DC4-4A1E-A5C3-1CB713DACF59}" type="presParOf" srcId="{AAB273D4-2E44-497F-B03A-1D0C7A291988}" destId="{6EA1ECB4-7157-4A89-AB08-C7E257C2BF5E}" srcOrd="3" destOrd="0" presId="urn:microsoft.com/office/officeart/2005/8/layout/venn2"/>
    <dgm:cxn modelId="{0710569E-D93A-4B72-BF22-76782AB31C53}" type="presParOf" srcId="{6EA1ECB4-7157-4A89-AB08-C7E257C2BF5E}" destId="{6540645E-47DA-4CCB-9200-3F60E8F9EACA}" srcOrd="0" destOrd="0" presId="urn:microsoft.com/office/officeart/2005/8/layout/venn2"/>
    <dgm:cxn modelId="{7E343FC6-3E91-4257-A498-787F8AF5AC8B}" type="presParOf" srcId="{6EA1ECB4-7157-4A89-AB08-C7E257C2BF5E}" destId="{8BB53349-93E9-4AA1-9252-308ADBF9426F}" srcOrd="1" destOrd="0" presId="urn:microsoft.com/office/officeart/2005/8/layout/venn2"/>
    <dgm:cxn modelId="{CDF2C5A2-0304-44DA-9F1A-E7838C321728}" type="presParOf" srcId="{AAB273D4-2E44-497F-B03A-1D0C7A291988}" destId="{9AEA362F-B035-49C2-943A-CF264CBCCBE6}" srcOrd="4" destOrd="0" presId="urn:microsoft.com/office/officeart/2005/8/layout/venn2"/>
    <dgm:cxn modelId="{2A67DF6F-6DEC-4D9E-BE5C-F9DB4EA38AAE}" type="presParOf" srcId="{9AEA362F-B035-49C2-943A-CF264CBCCBE6}" destId="{33182045-B237-47BB-8983-E328AED31C6F}" srcOrd="0" destOrd="0" presId="urn:microsoft.com/office/officeart/2005/8/layout/venn2"/>
    <dgm:cxn modelId="{FE163990-0910-4A94-A6EA-F5D322C96861}" type="presParOf" srcId="{9AEA362F-B035-49C2-943A-CF264CBCCBE6}" destId="{BB8FD2A2-E6B5-41F7-88D0-1DE9753A6B75}" srcOrd="1" destOrd="0" presId="urn:microsoft.com/office/officeart/2005/8/layout/venn2"/>
    <dgm:cxn modelId="{636DD18C-156F-4E92-906D-CF6865AFBB8F}" type="presParOf" srcId="{AAB273D4-2E44-497F-B03A-1D0C7A291988}" destId="{C28D5803-EA4E-4938-8C81-6BCBA2C164AD}" srcOrd="5" destOrd="0" presId="urn:microsoft.com/office/officeart/2005/8/layout/venn2"/>
    <dgm:cxn modelId="{9EB17050-FECA-483F-8987-8AC2575EEBE5}" type="presParOf" srcId="{C28D5803-EA4E-4938-8C81-6BCBA2C164AD}" destId="{7BF8D3D0-3D10-4464-8CBC-FC363E44C4C0}" srcOrd="0" destOrd="0" presId="urn:microsoft.com/office/officeart/2005/8/layout/venn2"/>
    <dgm:cxn modelId="{24C13095-0E6A-4292-9F35-D3ED5F3BBB6B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812F8-1298-4C24-9346-15856D707F37}" type="presOf" srcId="{6C598EE3-C3D5-45DF-9CF1-192AE6A72979}" destId="{1B40FDA9-9E66-4D44-AF49-431CF059C6FA}" srcOrd="1" destOrd="0" presId="urn:microsoft.com/office/officeart/2005/8/layout/venn2"/>
    <dgm:cxn modelId="{15A29F50-006C-4C67-B5F7-35FB484063D0}" type="presOf" srcId="{35F9D330-2F83-487E-A4FB-E17D6FF39F2A}" destId="{8BB53349-93E9-4AA1-9252-308ADBF9426F}" srcOrd="1" destOrd="0" presId="urn:microsoft.com/office/officeart/2005/8/layout/venn2"/>
    <dgm:cxn modelId="{98AA9C55-F747-460C-A2BF-CA0C43064387}" type="presOf" srcId="{025118EC-9AA5-441F-BC05-F064AFAB5611}" destId="{33182045-B237-47BB-8983-E328AED31C6F}" srcOrd="0" destOrd="0" presId="urn:microsoft.com/office/officeart/2005/8/layout/venn2"/>
    <dgm:cxn modelId="{65AB5A6F-4FAE-4CB6-A42E-8DE62794E382}" type="presOf" srcId="{3F71CCCA-CF3A-447E-9F72-566A8B5A5ED7}" destId="{9354133A-529C-4DC3-A3ED-794F81248B7E}" srcOrd="0" destOrd="0" presId="urn:microsoft.com/office/officeart/2005/8/layout/venn2"/>
    <dgm:cxn modelId="{F9038F49-0902-4A96-B0AC-8C9E2AF40B64}" type="presOf" srcId="{CD99ECD2-2AC8-4BC4-9F94-5E69EF814267}" destId="{AAB273D4-2E44-497F-B03A-1D0C7A291988}" srcOrd="0" destOrd="0" presId="urn:microsoft.com/office/officeart/2005/8/layout/venn2"/>
    <dgm:cxn modelId="{2FBB9BF3-0590-4B40-9C33-39D8003057CD}" type="presOf" srcId="{6C598EE3-C3D5-45DF-9CF1-192AE6A72979}" destId="{F0A057D3-F515-42B4-ABB1-E6464B62C9A4}" srcOrd="0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BF413419-A547-4BC7-AAD8-46BF5D75544A}" type="presOf" srcId="{35F9D330-2F83-487E-A4FB-E17D6FF39F2A}" destId="{6540645E-47DA-4CCB-9200-3F60E8F9EACA}" srcOrd="0" destOrd="0" presId="urn:microsoft.com/office/officeart/2005/8/layout/venn2"/>
    <dgm:cxn modelId="{D46FBABD-561B-4261-AA16-DB2A9CF60384}" type="presOf" srcId="{4E6F0452-A544-463E-9A50-886257A64F16}" destId="{88A6CDCF-6475-4E91-A6D2-787027BE003E}" srcOrd="1" destOrd="0" presId="urn:microsoft.com/office/officeart/2005/8/layout/venn2"/>
    <dgm:cxn modelId="{9CA67FC3-3D49-4741-8115-D08A01C8776B}" type="presOf" srcId="{3F71CCCA-CF3A-447E-9F72-566A8B5A5ED7}" destId="{B0B1C6F0-4482-434C-8D82-AD3536F3DE93}" srcOrd="1" destOrd="0" presId="urn:microsoft.com/office/officeart/2005/8/layout/venn2"/>
    <dgm:cxn modelId="{A11F8261-A711-4DDB-B3A8-A4DF7399966A}" type="presOf" srcId="{D9C8D8BE-2F2A-4600-AF83-A366645886E9}" destId="{4210F8BC-ACF2-4FEB-9C3A-E590CEC5FE31}" srcOrd="1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3BE3CD9E-207E-41EB-A9DA-D2FE1E9C7C78}" type="presOf" srcId="{4E6F0452-A544-463E-9A50-886257A64F16}" destId="{B134F581-18F7-43E3-83DE-9D16BD1DE8C8}" srcOrd="0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EC067329-3443-43C1-A03A-80494CD85CBB}" type="presOf" srcId="{025118EC-9AA5-441F-BC05-F064AFAB5611}" destId="{BB8FD2A2-E6B5-41F7-88D0-1DE9753A6B75}" srcOrd="1" destOrd="0" presId="urn:microsoft.com/office/officeart/2005/8/layout/venn2"/>
    <dgm:cxn modelId="{D43014D3-1600-4CE7-9E79-CE35FEE949E4}" type="presOf" srcId="{D9C8D8BE-2F2A-4600-AF83-A366645886E9}" destId="{7BF8D3D0-3D10-4464-8CBC-FC363E44C4C0}" srcOrd="0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161E307C-A86B-4740-B9DD-133BB842B4E6}" type="presParOf" srcId="{AAB273D4-2E44-497F-B03A-1D0C7A291988}" destId="{FB46B919-4DB2-4895-A1EE-A59363ECDC7C}" srcOrd="0" destOrd="0" presId="urn:microsoft.com/office/officeart/2005/8/layout/venn2"/>
    <dgm:cxn modelId="{8C2616D4-5AE7-4FFD-B580-206BF68E98AA}" type="presParOf" srcId="{FB46B919-4DB2-4895-A1EE-A59363ECDC7C}" destId="{F0A057D3-F515-42B4-ABB1-E6464B62C9A4}" srcOrd="0" destOrd="0" presId="urn:microsoft.com/office/officeart/2005/8/layout/venn2"/>
    <dgm:cxn modelId="{2CF484FF-6188-44E3-A98D-1DE0B646E2B3}" type="presParOf" srcId="{FB46B919-4DB2-4895-A1EE-A59363ECDC7C}" destId="{1B40FDA9-9E66-4D44-AF49-431CF059C6FA}" srcOrd="1" destOrd="0" presId="urn:microsoft.com/office/officeart/2005/8/layout/venn2"/>
    <dgm:cxn modelId="{C06BB78B-865F-4D2C-B423-742852F20640}" type="presParOf" srcId="{AAB273D4-2E44-497F-B03A-1D0C7A291988}" destId="{8BE1514A-C95E-4327-A179-E7CE2DED6DEC}" srcOrd="1" destOrd="0" presId="urn:microsoft.com/office/officeart/2005/8/layout/venn2"/>
    <dgm:cxn modelId="{FE9272B2-CB83-494D-A0B2-E14049EB9CAD}" type="presParOf" srcId="{8BE1514A-C95E-4327-A179-E7CE2DED6DEC}" destId="{9354133A-529C-4DC3-A3ED-794F81248B7E}" srcOrd="0" destOrd="0" presId="urn:microsoft.com/office/officeart/2005/8/layout/venn2"/>
    <dgm:cxn modelId="{D0191864-1BE2-49B8-92C6-F4257C1851AE}" type="presParOf" srcId="{8BE1514A-C95E-4327-A179-E7CE2DED6DEC}" destId="{B0B1C6F0-4482-434C-8D82-AD3536F3DE93}" srcOrd="1" destOrd="0" presId="urn:microsoft.com/office/officeart/2005/8/layout/venn2"/>
    <dgm:cxn modelId="{73C6F198-C113-4D38-A457-CAD0498C2D8C}" type="presParOf" srcId="{AAB273D4-2E44-497F-B03A-1D0C7A291988}" destId="{EB7B35FD-C7A1-4CC0-BF80-69D276A32755}" srcOrd="2" destOrd="0" presId="urn:microsoft.com/office/officeart/2005/8/layout/venn2"/>
    <dgm:cxn modelId="{5D9B237D-0D98-41AC-91E3-5644175DCDF0}" type="presParOf" srcId="{EB7B35FD-C7A1-4CC0-BF80-69D276A32755}" destId="{B134F581-18F7-43E3-83DE-9D16BD1DE8C8}" srcOrd="0" destOrd="0" presId="urn:microsoft.com/office/officeart/2005/8/layout/venn2"/>
    <dgm:cxn modelId="{CDA6E1F9-F69B-4443-A3DC-8DF784D2D6BA}" type="presParOf" srcId="{EB7B35FD-C7A1-4CC0-BF80-69D276A32755}" destId="{88A6CDCF-6475-4E91-A6D2-787027BE003E}" srcOrd="1" destOrd="0" presId="urn:microsoft.com/office/officeart/2005/8/layout/venn2"/>
    <dgm:cxn modelId="{D176590D-37F6-44A0-8422-1462AF82D594}" type="presParOf" srcId="{AAB273D4-2E44-497F-B03A-1D0C7A291988}" destId="{6EA1ECB4-7157-4A89-AB08-C7E257C2BF5E}" srcOrd="3" destOrd="0" presId="urn:microsoft.com/office/officeart/2005/8/layout/venn2"/>
    <dgm:cxn modelId="{BEE1E4DA-5F66-49EF-BA88-30F5C2578C7D}" type="presParOf" srcId="{6EA1ECB4-7157-4A89-AB08-C7E257C2BF5E}" destId="{6540645E-47DA-4CCB-9200-3F60E8F9EACA}" srcOrd="0" destOrd="0" presId="urn:microsoft.com/office/officeart/2005/8/layout/venn2"/>
    <dgm:cxn modelId="{735C504D-2956-4CBD-83C8-77F1F3BFFEED}" type="presParOf" srcId="{6EA1ECB4-7157-4A89-AB08-C7E257C2BF5E}" destId="{8BB53349-93E9-4AA1-9252-308ADBF9426F}" srcOrd="1" destOrd="0" presId="urn:microsoft.com/office/officeart/2005/8/layout/venn2"/>
    <dgm:cxn modelId="{08DE7DD7-0BED-4747-A528-0A9A47DA6240}" type="presParOf" srcId="{AAB273D4-2E44-497F-B03A-1D0C7A291988}" destId="{9AEA362F-B035-49C2-943A-CF264CBCCBE6}" srcOrd="4" destOrd="0" presId="urn:microsoft.com/office/officeart/2005/8/layout/venn2"/>
    <dgm:cxn modelId="{91F02234-D4CA-45C7-872F-191A051E98F6}" type="presParOf" srcId="{9AEA362F-B035-49C2-943A-CF264CBCCBE6}" destId="{33182045-B237-47BB-8983-E328AED31C6F}" srcOrd="0" destOrd="0" presId="urn:microsoft.com/office/officeart/2005/8/layout/venn2"/>
    <dgm:cxn modelId="{207BE716-44E3-4DFD-9AC4-6E258578F1DD}" type="presParOf" srcId="{9AEA362F-B035-49C2-943A-CF264CBCCBE6}" destId="{BB8FD2A2-E6B5-41F7-88D0-1DE9753A6B75}" srcOrd="1" destOrd="0" presId="urn:microsoft.com/office/officeart/2005/8/layout/venn2"/>
    <dgm:cxn modelId="{B26C76D0-5A00-483A-80DF-9BCCABB32192}" type="presParOf" srcId="{AAB273D4-2E44-497F-B03A-1D0C7A291988}" destId="{C28D5803-EA4E-4938-8C81-6BCBA2C164AD}" srcOrd="5" destOrd="0" presId="urn:microsoft.com/office/officeart/2005/8/layout/venn2"/>
    <dgm:cxn modelId="{DD933DF7-A51B-4DEA-BAF3-513D06D0A466}" type="presParOf" srcId="{C28D5803-EA4E-4938-8C81-6BCBA2C164AD}" destId="{7BF8D3D0-3D10-4464-8CBC-FC363E44C4C0}" srcOrd="0" destOrd="0" presId="urn:microsoft.com/office/officeart/2005/8/layout/venn2"/>
    <dgm:cxn modelId="{F59AFA91-B23E-4BA1-83B0-305A203BA246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FDA43-14CE-4A1A-9226-64485C882CCE}" type="presOf" srcId="{D9C8D8BE-2F2A-4600-AF83-A366645886E9}" destId="{7BF8D3D0-3D10-4464-8CBC-FC363E44C4C0}" srcOrd="0" destOrd="0" presId="urn:microsoft.com/office/officeart/2005/8/layout/venn2"/>
    <dgm:cxn modelId="{60C476C4-42B7-4C0F-84AE-A091E9621A08}" type="presOf" srcId="{CD99ECD2-2AC8-4BC4-9F94-5E69EF814267}" destId="{AAB273D4-2E44-497F-B03A-1D0C7A291988}" srcOrd="0" destOrd="0" presId="urn:microsoft.com/office/officeart/2005/8/layout/venn2"/>
    <dgm:cxn modelId="{3061A77C-74B6-44D6-92A3-AC44F79FCC09}" type="presOf" srcId="{35F9D330-2F83-487E-A4FB-E17D6FF39F2A}" destId="{8BB53349-93E9-4AA1-9252-308ADBF9426F}" srcOrd="1" destOrd="0" presId="urn:microsoft.com/office/officeart/2005/8/layout/venn2"/>
    <dgm:cxn modelId="{F872584B-89BA-405E-98CA-8CEC7E9C7A23}" type="presOf" srcId="{3F71CCCA-CF3A-447E-9F72-566A8B5A5ED7}" destId="{9354133A-529C-4DC3-A3ED-794F81248B7E}" srcOrd="0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3BF0CCCE-6650-4AC1-A527-6806728CC9E5}" type="presOf" srcId="{4E6F0452-A544-463E-9A50-886257A64F16}" destId="{B134F581-18F7-43E3-83DE-9D16BD1DE8C8}" srcOrd="0" destOrd="0" presId="urn:microsoft.com/office/officeart/2005/8/layout/venn2"/>
    <dgm:cxn modelId="{1ADB3E9E-E5FD-485E-9FE4-C8E10B024ABA}" type="presOf" srcId="{4E6F0452-A544-463E-9A50-886257A64F16}" destId="{88A6CDCF-6475-4E91-A6D2-787027BE003E}" srcOrd="1" destOrd="0" presId="urn:microsoft.com/office/officeart/2005/8/layout/venn2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636A54F2-3EED-4AAA-8D41-47AB307D332F}" type="presOf" srcId="{025118EC-9AA5-441F-BC05-F064AFAB5611}" destId="{33182045-B237-47BB-8983-E328AED31C6F}" srcOrd="0" destOrd="0" presId="urn:microsoft.com/office/officeart/2005/8/layout/venn2"/>
    <dgm:cxn modelId="{AA8D0AA0-A167-4D02-8368-C15E5291D168}" type="presOf" srcId="{35F9D330-2F83-487E-A4FB-E17D6FF39F2A}" destId="{6540645E-47DA-4CCB-9200-3F60E8F9EACA}" srcOrd="0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DF034AB5-5CA4-4BED-8B37-212036735B2F}" type="presOf" srcId="{D9C8D8BE-2F2A-4600-AF83-A366645886E9}" destId="{4210F8BC-ACF2-4FEB-9C3A-E590CEC5FE31}" srcOrd="1" destOrd="0" presId="urn:microsoft.com/office/officeart/2005/8/layout/venn2"/>
    <dgm:cxn modelId="{07A5AF7A-3198-4467-9B72-78F7031457AD}" type="presOf" srcId="{6C598EE3-C3D5-45DF-9CF1-192AE6A72979}" destId="{F0A057D3-F515-42B4-ABB1-E6464B62C9A4}" srcOrd="0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94C44601-DEE5-4147-8A5D-2834803DD1A1}" type="presOf" srcId="{025118EC-9AA5-441F-BC05-F064AFAB5611}" destId="{BB8FD2A2-E6B5-41F7-88D0-1DE9753A6B75}" srcOrd="1" destOrd="0" presId="urn:microsoft.com/office/officeart/2005/8/layout/venn2"/>
    <dgm:cxn modelId="{B1F84439-8917-4530-839A-0FFACA89C990}" type="presOf" srcId="{6C598EE3-C3D5-45DF-9CF1-192AE6A72979}" destId="{1B40FDA9-9E66-4D44-AF49-431CF059C6FA}" srcOrd="1" destOrd="0" presId="urn:microsoft.com/office/officeart/2005/8/layout/venn2"/>
    <dgm:cxn modelId="{4484043D-261B-4670-BDF0-625B89B9AF4C}" type="presOf" srcId="{3F71CCCA-CF3A-447E-9F72-566A8B5A5ED7}" destId="{B0B1C6F0-4482-434C-8D82-AD3536F3DE93}" srcOrd="1" destOrd="0" presId="urn:microsoft.com/office/officeart/2005/8/layout/venn2"/>
    <dgm:cxn modelId="{5E64DAF6-7DC5-4F03-9788-27AD6FDCF37C}" type="presParOf" srcId="{AAB273D4-2E44-497F-B03A-1D0C7A291988}" destId="{FB46B919-4DB2-4895-A1EE-A59363ECDC7C}" srcOrd="0" destOrd="0" presId="urn:microsoft.com/office/officeart/2005/8/layout/venn2"/>
    <dgm:cxn modelId="{107E3000-1E26-4123-994E-20D0FAA2115E}" type="presParOf" srcId="{FB46B919-4DB2-4895-A1EE-A59363ECDC7C}" destId="{F0A057D3-F515-42B4-ABB1-E6464B62C9A4}" srcOrd="0" destOrd="0" presId="urn:microsoft.com/office/officeart/2005/8/layout/venn2"/>
    <dgm:cxn modelId="{53F2AB95-8AAD-4F2F-9CE1-C154C390F8C8}" type="presParOf" srcId="{FB46B919-4DB2-4895-A1EE-A59363ECDC7C}" destId="{1B40FDA9-9E66-4D44-AF49-431CF059C6FA}" srcOrd="1" destOrd="0" presId="urn:microsoft.com/office/officeart/2005/8/layout/venn2"/>
    <dgm:cxn modelId="{6FBF2175-064F-4DCF-A530-F2AF80E656C7}" type="presParOf" srcId="{AAB273D4-2E44-497F-B03A-1D0C7A291988}" destId="{8BE1514A-C95E-4327-A179-E7CE2DED6DEC}" srcOrd="1" destOrd="0" presId="urn:microsoft.com/office/officeart/2005/8/layout/venn2"/>
    <dgm:cxn modelId="{464787CD-65BC-4AF5-B52F-F6ECB20A3304}" type="presParOf" srcId="{8BE1514A-C95E-4327-A179-E7CE2DED6DEC}" destId="{9354133A-529C-4DC3-A3ED-794F81248B7E}" srcOrd="0" destOrd="0" presId="urn:microsoft.com/office/officeart/2005/8/layout/venn2"/>
    <dgm:cxn modelId="{E78FC94F-E4F2-4325-AF83-D0EE71201556}" type="presParOf" srcId="{8BE1514A-C95E-4327-A179-E7CE2DED6DEC}" destId="{B0B1C6F0-4482-434C-8D82-AD3536F3DE93}" srcOrd="1" destOrd="0" presId="urn:microsoft.com/office/officeart/2005/8/layout/venn2"/>
    <dgm:cxn modelId="{1F58731A-295E-4494-A7CF-4E6F61D13B2E}" type="presParOf" srcId="{AAB273D4-2E44-497F-B03A-1D0C7A291988}" destId="{EB7B35FD-C7A1-4CC0-BF80-69D276A32755}" srcOrd="2" destOrd="0" presId="urn:microsoft.com/office/officeart/2005/8/layout/venn2"/>
    <dgm:cxn modelId="{B513CC13-275E-4626-B0E1-CB143436A3CB}" type="presParOf" srcId="{EB7B35FD-C7A1-4CC0-BF80-69D276A32755}" destId="{B134F581-18F7-43E3-83DE-9D16BD1DE8C8}" srcOrd="0" destOrd="0" presId="urn:microsoft.com/office/officeart/2005/8/layout/venn2"/>
    <dgm:cxn modelId="{A2A5D1D8-61A2-4D85-BC84-546600635E6B}" type="presParOf" srcId="{EB7B35FD-C7A1-4CC0-BF80-69D276A32755}" destId="{88A6CDCF-6475-4E91-A6D2-787027BE003E}" srcOrd="1" destOrd="0" presId="urn:microsoft.com/office/officeart/2005/8/layout/venn2"/>
    <dgm:cxn modelId="{DCBB43C5-EA0C-481F-A01C-196583FB58EA}" type="presParOf" srcId="{AAB273D4-2E44-497F-B03A-1D0C7A291988}" destId="{6EA1ECB4-7157-4A89-AB08-C7E257C2BF5E}" srcOrd="3" destOrd="0" presId="urn:microsoft.com/office/officeart/2005/8/layout/venn2"/>
    <dgm:cxn modelId="{F3E79D28-F83D-4E4E-876D-BB53A1D2EF4F}" type="presParOf" srcId="{6EA1ECB4-7157-4A89-AB08-C7E257C2BF5E}" destId="{6540645E-47DA-4CCB-9200-3F60E8F9EACA}" srcOrd="0" destOrd="0" presId="urn:microsoft.com/office/officeart/2005/8/layout/venn2"/>
    <dgm:cxn modelId="{BB6CEFB3-1F14-4522-AB09-239ED494391B}" type="presParOf" srcId="{6EA1ECB4-7157-4A89-AB08-C7E257C2BF5E}" destId="{8BB53349-93E9-4AA1-9252-308ADBF9426F}" srcOrd="1" destOrd="0" presId="urn:microsoft.com/office/officeart/2005/8/layout/venn2"/>
    <dgm:cxn modelId="{34245882-43C6-434E-9D30-05605AE82698}" type="presParOf" srcId="{AAB273D4-2E44-497F-B03A-1D0C7A291988}" destId="{9AEA362F-B035-49C2-943A-CF264CBCCBE6}" srcOrd="4" destOrd="0" presId="urn:microsoft.com/office/officeart/2005/8/layout/venn2"/>
    <dgm:cxn modelId="{5A075F1E-BD8D-41A4-A205-7A7FE27C4E47}" type="presParOf" srcId="{9AEA362F-B035-49C2-943A-CF264CBCCBE6}" destId="{33182045-B237-47BB-8983-E328AED31C6F}" srcOrd="0" destOrd="0" presId="urn:microsoft.com/office/officeart/2005/8/layout/venn2"/>
    <dgm:cxn modelId="{470668E4-5D4C-4486-969A-D59B726BFA1C}" type="presParOf" srcId="{9AEA362F-B035-49C2-943A-CF264CBCCBE6}" destId="{BB8FD2A2-E6B5-41F7-88D0-1DE9753A6B75}" srcOrd="1" destOrd="0" presId="urn:microsoft.com/office/officeart/2005/8/layout/venn2"/>
    <dgm:cxn modelId="{1A0BD6BF-DC86-4ABB-8ABE-D4FFA3DDDFFB}" type="presParOf" srcId="{AAB273D4-2E44-497F-B03A-1D0C7A291988}" destId="{C28D5803-EA4E-4938-8C81-6BCBA2C164AD}" srcOrd="5" destOrd="0" presId="urn:microsoft.com/office/officeart/2005/8/layout/venn2"/>
    <dgm:cxn modelId="{92847542-46FD-4290-96B2-402EDA776856}" type="presParOf" srcId="{C28D5803-EA4E-4938-8C81-6BCBA2C164AD}" destId="{7BF8D3D0-3D10-4464-8CBC-FC363E44C4C0}" srcOrd="0" destOrd="0" presId="urn:microsoft.com/office/officeart/2005/8/layout/venn2"/>
    <dgm:cxn modelId="{ABA3F479-BF7B-4CEF-907A-A2E2F3710B79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7C153-CDB1-4B4D-8D57-53C101CF2F3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15DB6-DE8B-4B6F-8E0C-D22A38B01564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86EBA932-37B7-4D8A-9AF4-B83098387CF2}" type="parTrans" cxnId="{E51FE920-5250-4F9C-91B5-D9C676D9FD39}">
      <dgm:prSet/>
      <dgm:spPr/>
      <dgm:t>
        <a:bodyPr/>
        <a:lstStyle/>
        <a:p>
          <a:endParaRPr lang="en-US"/>
        </a:p>
      </dgm:t>
    </dgm:pt>
    <dgm:pt modelId="{85595211-211D-4D82-B8BC-C01D7BBA4AE0}" type="sibTrans" cxnId="{E51FE920-5250-4F9C-91B5-D9C676D9FD39}">
      <dgm:prSet/>
      <dgm:spPr/>
      <dgm:t>
        <a:bodyPr/>
        <a:lstStyle/>
        <a:p>
          <a:endParaRPr lang="en-US"/>
        </a:p>
      </dgm:t>
    </dgm:pt>
    <dgm:pt modelId="{BE3C92A2-3BF2-44AF-9816-0BE29E731612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Load Page</a:t>
          </a:r>
          <a:endParaRPr lang="en-US" dirty="0"/>
        </a:p>
      </dgm:t>
    </dgm:pt>
    <dgm:pt modelId="{311355A6-3D55-4F8D-B445-E131901EC4AA}" type="parTrans" cxnId="{19F9BA08-0517-4069-A8F2-EC0AD1E2E2B6}">
      <dgm:prSet/>
      <dgm:spPr/>
      <dgm:t>
        <a:bodyPr/>
        <a:lstStyle/>
        <a:p>
          <a:endParaRPr lang="en-US"/>
        </a:p>
      </dgm:t>
    </dgm:pt>
    <dgm:pt modelId="{EE2D306E-4E79-45AD-8BF8-7B4A60EA9C39}" type="sibTrans" cxnId="{19F9BA08-0517-4069-A8F2-EC0AD1E2E2B6}">
      <dgm:prSet/>
      <dgm:spPr/>
      <dgm:t>
        <a:bodyPr/>
        <a:lstStyle/>
        <a:p>
          <a:endParaRPr lang="en-US"/>
        </a:p>
      </dgm:t>
    </dgm:pt>
    <dgm:pt modelId="{3AD2DE28-B404-4E9D-A33B-865566B99418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Load Content/Data</a:t>
          </a:r>
          <a:endParaRPr lang="en-US" dirty="0"/>
        </a:p>
      </dgm:t>
    </dgm:pt>
    <dgm:pt modelId="{2EF5BD71-D6AC-4A6F-A703-9B624B912877}" type="parTrans" cxnId="{C1CAD6DC-D952-41E7-AD07-7F1961066B4C}">
      <dgm:prSet/>
      <dgm:spPr/>
      <dgm:t>
        <a:bodyPr/>
        <a:lstStyle/>
        <a:p>
          <a:endParaRPr lang="en-US"/>
        </a:p>
      </dgm:t>
    </dgm:pt>
    <dgm:pt modelId="{94C60D57-EDB1-4577-82A2-55A3E5E70F4F}" type="sibTrans" cxnId="{C1CAD6DC-D952-41E7-AD07-7F1961066B4C}">
      <dgm:prSet/>
      <dgm:spPr/>
      <dgm:t>
        <a:bodyPr/>
        <a:lstStyle/>
        <a:p>
          <a:endParaRPr lang="en-US"/>
        </a:p>
      </dgm:t>
    </dgm:pt>
    <dgm:pt modelId="{99011603-EA0F-4D11-A134-AACE6E460855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Server</a:t>
          </a:r>
          <a:endParaRPr lang="en-US" dirty="0"/>
        </a:p>
      </dgm:t>
    </dgm:pt>
    <dgm:pt modelId="{9FC48363-181A-41EA-8402-004D6EE0D4B6}" type="parTrans" cxnId="{021142E4-CB85-4F61-97DF-8B6F2B20CD21}">
      <dgm:prSet/>
      <dgm:spPr/>
      <dgm:t>
        <a:bodyPr/>
        <a:lstStyle/>
        <a:p>
          <a:endParaRPr lang="en-US"/>
        </a:p>
      </dgm:t>
    </dgm:pt>
    <dgm:pt modelId="{F655962E-FEDF-41DC-BE52-D493CA1C03C1}" type="sibTrans" cxnId="{021142E4-CB85-4F61-97DF-8B6F2B20CD21}">
      <dgm:prSet/>
      <dgm:spPr/>
      <dgm:t>
        <a:bodyPr/>
        <a:lstStyle/>
        <a:p>
          <a:endParaRPr lang="en-US"/>
        </a:p>
      </dgm:t>
    </dgm:pt>
    <dgm:pt modelId="{4B9DAD95-289F-4ED9-9071-796E01E4F4EC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Send Page</a:t>
          </a:r>
          <a:endParaRPr lang="en-US" dirty="0"/>
        </a:p>
      </dgm:t>
    </dgm:pt>
    <dgm:pt modelId="{BA7FD9B4-0B24-4732-8A9B-A98F22E6C96B}" type="parTrans" cxnId="{E19A600E-41F4-4B2B-9924-B44513EF88E6}">
      <dgm:prSet/>
      <dgm:spPr/>
      <dgm:t>
        <a:bodyPr/>
        <a:lstStyle/>
        <a:p>
          <a:endParaRPr lang="en-US"/>
        </a:p>
      </dgm:t>
    </dgm:pt>
    <dgm:pt modelId="{20E97231-72F8-49FC-A5B5-A890297E9ADD}" type="sibTrans" cxnId="{E19A600E-41F4-4B2B-9924-B44513EF88E6}">
      <dgm:prSet/>
      <dgm:spPr/>
      <dgm:t>
        <a:bodyPr/>
        <a:lstStyle/>
        <a:p>
          <a:endParaRPr lang="en-US"/>
        </a:p>
      </dgm:t>
    </dgm:pt>
    <dgm:pt modelId="{D16FBD6E-571D-4BAB-8EAE-889DAEA581C8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Send Content/Data</a:t>
          </a:r>
          <a:endParaRPr lang="en-US" dirty="0"/>
        </a:p>
      </dgm:t>
    </dgm:pt>
    <dgm:pt modelId="{3D5FBF2B-E9A5-49A7-9826-ACE8619EB1AD}" type="parTrans" cxnId="{F4B17D52-CFFD-4FE4-AECD-7F625DA70631}">
      <dgm:prSet/>
      <dgm:spPr/>
      <dgm:t>
        <a:bodyPr/>
        <a:lstStyle/>
        <a:p>
          <a:endParaRPr lang="en-US"/>
        </a:p>
      </dgm:t>
    </dgm:pt>
    <dgm:pt modelId="{74F63727-0DCE-47BB-96CC-04F776143A0F}" type="sibTrans" cxnId="{F4B17D52-CFFD-4FE4-AECD-7F625DA70631}">
      <dgm:prSet/>
      <dgm:spPr/>
      <dgm:t>
        <a:bodyPr/>
        <a:lstStyle/>
        <a:p>
          <a:endParaRPr lang="en-US"/>
        </a:p>
      </dgm:t>
    </dgm:pt>
    <dgm:pt modelId="{A2C79769-718D-473C-AA0C-7EF3BCD7F808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Send Content/Data</a:t>
          </a:r>
          <a:endParaRPr lang="en-US" dirty="0"/>
        </a:p>
      </dgm:t>
    </dgm:pt>
    <dgm:pt modelId="{DCDE596C-F479-4B01-AC95-199F01107D86}" type="parTrans" cxnId="{7302D824-81B3-433C-AC7B-DBDBB217D884}">
      <dgm:prSet/>
      <dgm:spPr/>
      <dgm:t>
        <a:bodyPr/>
        <a:lstStyle/>
        <a:p>
          <a:endParaRPr lang="en-US"/>
        </a:p>
      </dgm:t>
    </dgm:pt>
    <dgm:pt modelId="{BBDAED98-3593-4983-B837-79495B4B1E06}" type="sibTrans" cxnId="{7302D824-81B3-433C-AC7B-DBDBB217D884}">
      <dgm:prSet/>
      <dgm:spPr/>
      <dgm:t>
        <a:bodyPr/>
        <a:lstStyle/>
        <a:p>
          <a:endParaRPr lang="en-US"/>
        </a:p>
      </dgm:t>
    </dgm:pt>
    <dgm:pt modelId="{A16A0040-F1F7-45EC-90C2-D39133369447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Process Content/Data</a:t>
          </a:r>
          <a:endParaRPr lang="en-US" dirty="0"/>
        </a:p>
      </dgm:t>
    </dgm:pt>
    <dgm:pt modelId="{232B92CF-35DA-4020-8B2E-18A948107771}" type="parTrans" cxnId="{EB896ED7-4B5D-4509-B084-DF82CFF0E60F}">
      <dgm:prSet/>
      <dgm:spPr/>
      <dgm:t>
        <a:bodyPr/>
        <a:lstStyle/>
        <a:p>
          <a:endParaRPr lang="en-US"/>
        </a:p>
      </dgm:t>
    </dgm:pt>
    <dgm:pt modelId="{48B852F6-3489-415A-97B6-9E4FCDB55B0F}" type="sibTrans" cxnId="{EB896ED7-4B5D-4509-B084-DF82CFF0E60F}">
      <dgm:prSet/>
      <dgm:spPr/>
      <dgm:t>
        <a:bodyPr/>
        <a:lstStyle/>
        <a:p>
          <a:endParaRPr lang="en-US"/>
        </a:p>
      </dgm:t>
    </dgm:pt>
    <dgm:pt modelId="{9CB7970D-BEB9-4F07-8051-41F30C1FA10F}" type="pres">
      <dgm:prSet presAssocID="{39C7C153-CDB1-4B4D-8D57-53C101CF2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D7E3B-409A-449F-96B1-E358FA80967B}" type="pres">
      <dgm:prSet presAssocID="{3EC15DB6-DE8B-4B6F-8E0C-D22A38B0156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7C13B-E3FB-4BB2-AB1B-B254A77B8A55}" type="pres">
      <dgm:prSet presAssocID="{99011603-EA0F-4D11-A134-AACE6E460855}" presName="arrow" presStyleLbl="node1" presStyleIdx="1" presStyleCnt="2" custRadScaleRad="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CAD6DC-D952-41E7-AD07-7F1961066B4C}" srcId="{3EC15DB6-DE8B-4B6F-8E0C-D22A38B01564}" destId="{3AD2DE28-B404-4E9D-A33B-865566B99418}" srcOrd="1" destOrd="0" parTransId="{2EF5BD71-D6AC-4A6F-A703-9B624B912877}" sibTransId="{94C60D57-EDB1-4577-82A2-55A3E5E70F4F}"/>
    <dgm:cxn modelId="{69722537-17BE-4286-BD09-2DC55CDBFBDB}" type="presOf" srcId="{99011603-EA0F-4D11-A134-AACE6E460855}" destId="{F0A7C13B-E3FB-4BB2-AB1B-B254A77B8A55}" srcOrd="0" destOrd="0" presId="urn:microsoft.com/office/officeart/2005/8/layout/arrow5"/>
    <dgm:cxn modelId="{8ACAE23B-428F-4FB3-A0A2-CD4C9149C107}" type="presOf" srcId="{39C7C153-CDB1-4B4D-8D57-53C101CF2F3A}" destId="{9CB7970D-BEB9-4F07-8051-41F30C1FA10F}" srcOrd="0" destOrd="0" presId="urn:microsoft.com/office/officeart/2005/8/layout/arrow5"/>
    <dgm:cxn modelId="{EB896ED7-4B5D-4509-B084-DF82CFF0E60F}" srcId="{99011603-EA0F-4D11-A134-AACE6E460855}" destId="{A16A0040-F1F7-45EC-90C2-D39133369447}" srcOrd="2" destOrd="0" parTransId="{232B92CF-35DA-4020-8B2E-18A948107771}" sibTransId="{48B852F6-3489-415A-97B6-9E4FCDB55B0F}"/>
    <dgm:cxn modelId="{AF1F5A44-DAEB-4A1D-A782-1F51A8FD6F63}" type="presOf" srcId="{A16A0040-F1F7-45EC-90C2-D39133369447}" destId="{F0A7C13B-E3FB-4BB2-AB1B-B254A77B8A55}" srcOrd="0" destOrd="3" presId="urn:microsoft.com/office/officeart/2005/8/layout/arrow5"/>
    <dgm:cxn modelId="{B100436E-8003-41EC-BC7F-F848278CD360}" type="presOf" srcId="{D16FBD6E-571D-4BAB-8EAE-889DAEA581C8}" destId="{F0A7C13B-E3FB-4BB2-AB1B-B254A77B8A55}" srcOrd="0" destOrd="2" presId="urn:microsoft.com/office/officeart/2005/8/layout/arrow5"/>
    <dgm:cxn modelId="{6D2956E8-116A-4521-A420-EDC0891CB1B1}" type="presOf" srcId="{3EC15DB6-DE8B-4B6F-8E0C-D22A38B01564}" destId="{203D7E3B-409A-449F-96B1-E358FA80967B}" srcOrd="0" destOrd="0" presId="urn:microsoft.com/office/officeart/2005/8/layout/arrow5"/>
    <dgm:cxn modelId="{19F9BA08-0517-4069-A8F2-EC0AD1E2E2B6}" srcId="{3EC15DB6-DE8B-4B6F-8E0C-D22A38B01564}" destId="{BE3C92A2-3BF2-44AF-9816-0BE29E731612}" srcOrd="0" destOrd="0" parTransId="{311355A6-3D55-4F8D-B445-E131901EC4AA}" sibTransId="{EE2D306E-4E79-45AD-8BF8-7B4A60EA9C39}"/>
    <dgm:cxn modelId="{A97DCA40-3770-4695-87AE-4AAC4F71BE80}" type="presOf" srcId="{BE3C92A2-3BF2-44AF-9816-0BE29E731612}" destId="{203D7E3B-409A-449F-96B1-E358FA80967B}" srcOrd="0" destOrd="1" presId="urn:microsoft.com/office/officeart/2005/8/layout/arrow5"/>
    <dgm:cxn modelId="{7302D824-81B3-433C-AC7B-DBDBB217D884}" srcId="{3EC15DB6-DE8B-4B6F-8E0C-D22A38B01564}" destId="{A2C79769-718D-473C-AA0C-7EF3BCD7F808}" srcOrd="2" destOrd="0" parTransId="{DCDE596C-F479-4B01-AC95-199F01107D86}" sibTransId="{BBDAED98-3593-4983-B837-79495B4B1E06}"/>
    <dgm:cxn modelId="{E19A600E-41F4-4B2B-9924-B44513EF88E6}" srcId="{99011603-EA0F-4D11-A134-AACE6E460855}" destId="{4B9DAD95-289F-4ED9-9071-796E01E4F4EC}" srcOrd="0" destOrd="0" parTransId="{BA7FD9B4-0B24-4732-8A9B-A98F22E6C96B}" sibTransId="{20E97231-72F8-49FC-A5B5-A890297E9ADD}"/>
    <dgm:cxn modelId="{021142E4-CB85-4F61-97DF-8B6F2B20CD21}" srcId="{39C7C153-CDB1-4B4D-8D57-53C101CF2F3A}" destId="{99011603-EA0F-4D11-A134-AACE6E460855}" srcOrd="1" destOrd="0" parTransId="{9FC48363-181A-41EA-8402-004D6EE0D4B6}" sibTransId="{F655962E-FEDF-41DC-BE52-D493CA1C03C1}"/>
    <dgm:cxn modelId="{F4B17D52-CFFD-4FE4-AECD-7F625DA70631}" srcId="{99011603-EA0F-4D11-A134-AACE6E460855}" destId="{D16FBD6E-571D-4BAB-8EAE-889DAEA581C8}" srcOrd="1" destOrd="0" parTransId="{3D5FBF2B-E9A5-49A7-9826-ACE8619EB1AD}" sibTransId="{74F63727-0DCE-47BB-96CC-04F776143A0F}"/>
    <dgm:cxn modelId="{2A9E9643-28F2-4ED6-8C0C-8EA5DE540952}" type="presOf" srcId="{3AD2DE28-B404-4E9D-A33B-865566B99418}" destId="{203D7E3B-409A-449F-96B1-E358FA80967B}" srcOrd="0" destOrd="2" presId="urn:microsoft.com/office/officeart/2005/8/layout/arrow5"/>
    <dgm:cxn modelId="{E51FE920-5250-4F9C-91B5-D9C676D9FD39}" srcId="{39C7C153-CDB1-4B4D-8D57-53C101CF2F3A}" destId="{3EC15DB6-DE8B-4B6F-8E0C-D22A38B01564}" srcOrd="0" destOrd="0" parTransId="{86EBA932-37B7-4D8A-9AF4-B83098387CF2}" sibTransId="{85595211-211D-4D82-B8BC-C01D7BBA4AE0}"/>
    <dgm:cxn modelId="{9B78E31D-41D3-4606-9D1F-7B63A2090F57}" type="presOf" srcId="{A2C79769-718D-473C-AA0C-7EF3BCD7F808}" destId="{203D7E3B-409A-449F-96B1-E358FA80967B}" srcOrd="0" destOrd="3" presId="urn:microsoft.com/office/officeart/2005/8/layout/arrow5"/>
    <dgm:cxn modelId="{EB59A01F-FC7C-49D9-A23D-CAC13EE179FC}" type="presOf" srcId="{4B9DAD95-289F-4ED9-9071-796E01E4F4EC}" destId="{F0A7C13B-E3FB-4BB2-AB1B-B254A77B8A55}" srcOrd="0" destOrd="1" presId="urn:microsoft.com/office/officeart/2005/8/layout/arrow5"/>
    <dgm:cxn modelId="{0B1A29FA-67DF-4277-A575-B2EE7FCCFAA3}" type="presParOf" srcId="{9CB7970D-BEB9-4F07-8051-41F30C1FA10F}" destId="{203D7E3B-409A-449F-96B1-E358FA80967B}" srcOrd="0" destOrd="0" presId="urn:microsoft.com/office/officeart/2005/8/layout/arrow5"/>
    <dgm:cxn modelId="{6AE2E33B-9E85-4FA0-8937-B4CD7F254BBC}" type="presParOf" srcId="{9CB7970D-BEB9-4F07-8051-41F30C1FA10F}" destId="{F0A7C13B-E3FB-4BB2-AB1B-B254A77B8A55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3D510-07FB-4835-9946-83F4A4E8ED2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D77CD-D8E2-4954-BD45-C65E1820BBF9}">
      <dgm:prSet phldrT="[Text]"/>
      <dgm:spPr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Desktop App</a:t>
          </a:r>
          <a:endParaRPr lang="en-US" dirty="0"/>
        </a:p>
      </dgm:t>
    </dgm:pt>
    <dgm:pt modelId="{2A5F51C6-8404-4271-BEEF-082B98968CBD}" type="parTrans" cxnId="{2BB3BC98-33C0-4987-918B-A6C5AC79C9C3}">
      <dgm:prSet/>
      <dgm:spPr/>
      <dgm:t>
        <a:bodyPr/>
        <a:lstStyle/>
        <a:p>
          <a:endParaRPr lang="en-US"/>
        </a:p>
      </dgm:t>
    </dgm:pt>
    <dgm:pt modelId="{EF4F9956-E7B2-4066-8D3F-6F485E3EE0B3}" type="sibTrans" cxnId="{2BB3BC98-33C0-4987-918B-A6C5AC79C9C3}">
      <dgm:prSet/>
      <dgm:spPr/>
      <dgm:t>
        <a:bodyPr/>
        <a:lstStyle/>
        <a:p>
          <a:endParaRPr lang="en-US"/>
        </a:p>
      </dgm:t>
    </dgm:pt>
    <dgm:pt modelId="{DDD1DAD7-1A66-4D49-8774-0A30DC001A44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0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Server</a:t>
          </a:r>
          <a:endParaRPr lang="en-US" dirty="0"/>
        </a:p>
      </dgm:t>
    </dgm:pt>
    <dgm:pt modelId="{780AC394-B97D-413B-82F8-41DE6C1F6972}" type="parTrans" cxnId="{B0D45393-4521-4F05-ABC6-135D09ADB432}">
      <dgm:prSet/>
      <dgm:spPr/>
      <dgm:t>
        <a:bodyPr/>
        <a:lstStyle/>
        <a:p>
          <a:endParaRPr lang="en-US"/>
        </a:p>
      </dgm:t>
    </dgm:pt>
    <dgm:pt modelId="{79550147-180F-470A-AD77-B24837D266FE}" type="sibTrans" cxnId="{B0D45393-4521-4F05-ABC6-135D09ADB432}">
      <dgm:prSet/>
      <dgm:spPr/>
      <dgm:t>
        <a:bodyPr/>
        <a:lstStyle/>
        <a:p>
          <a:endParaRPr lang="en-US"/>
        </a:p>
      </dgm:t>
    </dgm:pt>
    <dgm:pt modelId="{295B4984-0FDE-4715-8BDB-5EC1360EC05B}">
      <dgm:prSet phldrT="[Text]"/>
      <dgm:spPr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Load App</a:t>
          </a:r>
          <a:endParaRPr lang="en-US" dirty="0"/>
        </a:p>
      </dgm:t>
    </dgm:pt>
    <dgm:pt modelId="{01D7BC6C-5F6D-4BF5-A143-8D78F0FAB7DA}" type="parTrans" cxnId="{A6075160-05C6-4EA7-ACBA-96A7C3CD69C4}">
      <dgm:prSet/>
      <dgm:spPr/>
      <dgm:t>
        <a:bodyPr/>
        <a:lstStyle/>
        <a:p>
          <a:endParaRPr lang="en-US"/>
        </a:p>
      </dgm:t>
    </dgm:pt>
    <dgm:pt modelId="{AC3880B2-210A-4799-A64E-5E10B89AE65F}" type="sibTrans" cxnId="{A6075160-05C6-4EA7-ACBA-96A7C3CD69C4}">
      <dgm:prSet/>
      <dgm:spPr/>
      <dgm:t>
        <a:bodyPr/>
        <a:lstStyle/>
        <a:p>
          <a:endParaRPr lang="en-US"/>
        </a:p>
      </dgm:t>
    </dgm:pt>
    <dgm:pt modelId="{D118E453-3B71-40FC-9A92-456BCDB9923B}">
      <dgm:prSet phldrT="[Text]"/>
      <dgm:spPr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Load Content/Data</a:t>
          </a:r>
          <a:endParaRPr lang="en-US" dirty="0"/>
        </a:p>
      </dgm:t>
    </dgm:pt>
    <dgm:pt modelId="{F933F43D-D94B-4555-8801-4E608C4E19C5}" type="parTrans" cxnId="{32F35232-2313-45F4-B133-5B6DB036FC98}">
      <dgm:prSet/>
      <dgm:spPr/>
      <dgm:t>
        <a:bodyPr/>
        <a:lstStyle/>
        <a:p>
          <a:endParaRPr lang="en-US"/>
        </a:p>
      </dgm:t>
    </dgm:pt>
    <dgm:pt modelId="{54E94BE8-AF2D-4ED7-9E43-CF3E1CDFB067}" type="sibTrans" cxnId="{32F35232-2313-45F4-B133-5B6DB036FC98}">
      <dgm:prSet/>
      <dgm:spPr/>
      <dgm:t>
        <a:bodyPr/>
        <a:lstStyle/>
        <a:p>
          <a:endParaRPr lang="en-US"/>
        </a:p>
      </dgm:t>
    </dgm:pt>
    <dgm:pt modelId="{854DFB67-8A29-4077-8BF7-6CC0EDBEDCDF}">
      <dgm:prSet phldrT="[Text]"/>
      <dgm:spPr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Send Content/Data</a:t>
          </a:r>
          <a:endParaRPr lang="en-US" dirty="0"/>
        </a:p>
      </dgm:t>
    </dgm:pt>
    <dgm:pt modelId="{3762A7F0-CDFF-4F55-A155-090981EE89A5}" type="parTrans" cxnId="{96AA7A48-58E6-4D38-A1E0-046D84D67511}">
      <dgm:prSet/>
      <dgm:spPr/>
      <dgm:t>
        <a:bodyPr/>
        <a:lstStyle/>
        <a:p>
          <a:endParaRPr lang="en-US"/>
        </a:p>
      </dgm:t>
    </dgm:pt>
    <dgm:pt modelId="{7F978649-A09F-4948-91F6-D0214B5B7F14}" type="sibTrans" cxnId="{96AA7A48-58E6-4D38-A1E0-046D84D67511}">
      <dgm:prSet/>
      <dgm:spPr/>
      <dgm:t>
        <a:bodyPr/>
        <a:lstStyle/>
        <a:p>
          <a:endParaRPr lang="en-US"/>
        </a:p>
      </dgm:t>
    </dgm:pt>
    <dgm:pt modelId="{F83DC632-8102-4B94-8B23-31C66BB20A18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0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(n/a)</a:t>
          </a:r>
          <a:endParaRPr lang="en-US" dirty="0"/>
        </a:p>
      </dgm:t>
    </dgm:pt>
    <dgm:pt modelId="{447BEC6E-8C38-49CD-B237-98E3D1E30D1D}" type="parTrans" cxnId="{30449334-35EC-48DA-8F95-5CE094638873}">
      <dgm:prSet/>
      <dgm:spPr/>
      <dgm:t>
        <a:bodyPr/>
        <a:lstStyle/>
        <a:p>
          <a:endParaRPr lang="en-US"/>
        </a:p>
      </dgm:t>
    </dgm:pt>
    <dgm:pt modelId="{F8797147-690D-4BEE-9BE4-286912E3FF90}" type="sibTrans" cxnId="{30449334-35EC-48DA-8F95-5CE094638873}">
      <dgm:prSet/>
      <dgm:spPr/>
      <dgm:t>
        <a:bodyPr/>
        <a:lstStyle/>
        <a:p>
          <a:endParaRPr lang="en-US"/>
        </a:p>
      </dgm:t>
    </dgm:pt>
    <dgm:pt modelId="{4F88F663-6832-44C3-B0EA-11B116B3877D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0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Send Content/Data</a:t>
          </a:r>
          <a:endParaRPr lang="en-US" dirty="0"/>
        </a:p>
      </dgm:t>
    </dgm:pt>
    <dgm:pt modelId="{F94768A6-229E-42E4-A321-A75309916910}" type="parTrans" cxnId="{A97F5D2C-D48E-4311-A248-8EDA40E87702}">
      <dgm:prSet/>
      <dgm:spPr/>
      <dgm:t>
        <a:bodyPr/>
        <a:lstStyle/>
        <a:p>
          <a:endParaRPr lang="en-US"/>
        </a:p>
      </dgm:t>
    </dgm:pt>
    <dgm:pt modelId="{34E4456E-9866-4FAC-A797-F3E259E67CB6}" type="sibTrans" cxnId="{A97F5D2C-D48E-4311-A248-8EDA40E87702}">
      <dgm:prSet/>
      <dgm:spPr/>
      <dgm:t>
        <a:bodyPr/>
        <a:lstStyle/>
        <a:p>
          <a:endParaRPr lang="en-US"/>
        </a:p>
      </dgm:t>
    </dgm:pt>
    <dgm:pt modelId="{24FA3773-9792-4122-A6A2-F4E3132086FA}">
      <dgm:prSet phldrT="[Text]"/>
      <dgm:spPr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0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Process Content/Data</a:t>
          </a:r>
          <a:endParaRPr lang="en-US" dirty="0"/>
        </a:p>
      </dgm:t>
    </dgm:pt>
    <dgm:pt modelId="{C6743A48-B286-45C6-8CF4-22B2E23AE9CA}" type="parTrans" cxnId="{A57BF707-01CF-494E-93E4-BFB041F9A392}">
      <dgm:prSet/>
      <dgm:spPr/>
      <dgm:t>
        <a:bodyPr/>
        <a:lstStyle/>
        <a:p>
          <a:endParaRPr lang="en-US"/>
        </a:p>
      </dgm:t>
    </dgm:pt>
    <dgm:pt modelId="{E03AB25C-1B38-45CF-932D-F894165B79AF}" type="sibTrans" cxnId="{A57BF707-01CF-494E-93E4-BFB041F9A392}">
      <dgm:prSet/>
      <dgm:spPr/>
      <dgm:t>
        <a:bodyPr/>
        <a:lstStyle/>
        <a:p>
          <a:endParaRPr lang="en-US"/>
        </a:p>
      </dgm:t>
    </dgm:pt>
    <dgm:pt modelId="{B2598529-0089-4981-9C90-ADAE9457A45C}">
      <dgm:prSet phldrT="[Text]"/>
      <dgm:spPr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Store Content/Data</a:t>
          </a:r>
          <a:endParaRPr lang="en-US" dirty="0"/>
        </a:p>
      </dgm:t>
    </dgm:pt>
    <dgm:pt modelId="{9D4ACDD1-344F-44D4-AF0D-BA79CB1C5A44}" type="parTrans" cxnId="{7514CB21-690F-4D9B-84DD-AF0049396D04}">
      <dgm:prSet/>
      <dgm:spPr/>
      <dgm:t>
        <a:bodyPr/>
        <a:lstStyle/>
        <a:p>
          <a:endParaRPr lang="en-US"/>
        </a:p>
      </dgm:t>
    </dgm:pt>
    <dgm:pt modelId="{0E009F2E-4D5D-4042-9F45-CF1302F31FE5}" type="sibTrans" cxnId="{7514CB21-690F-4D9B-84DD-AF0049396D04}">
      <dgm:prSet/>
      <dgm:spPr/>
      <dgm:t>
        <a:bodyPr/>
        <a:lstStyle/>
        <a:p>
          <a:endParaRPr lang="en-US"/>
        </a:p>
      </dgm:t>
    </dgm:pt>
    <dgm:pt modelId="{D8CEE68A-83DD-4722-B376-CCFEEEBA5617}" type="pres">
      <dgm:prSet presAssocID="{BC43D510-07FB-4835-9946-83F4A4E8ED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F7F81-4D2D-4BE4-A46B-BD538C36B44F}" type="pres">
      <dgm:prSet presAssocID="{C85D77CD-D8E2-4954-BD45-C65E1820BBF9}" presName="arrow" presStyleLbl="node1" presStyleIdx="0" presStyleCnt="2" custRadScaleRad="83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BFC2E-BC97-4D92-BE8D-93DF887C9DF3}" type="pres">
      <dgm:prSet presAssocID="{DDD1DAD7-1A66-4D49-8774-0A30DC001A4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53E74-415D-4C2D-B763-E3649688D5AE}" type="presOf" srcId="{DDD1DAD7-1A66-4D49-8774-0A30DC001A44}" destId="{B17BFC2E-BC97-4D92-BE8D-93DF887C9DF3}" srcOrd="0" destOrd="0" presId="urn:microsoft.com/office/officeart/2005/8/layout/arrow5"/>
    <dgm:cxn modelId="{7514CB21-690F-4D9B-84DD-AF0049396D04}" srcId="{C85D77CD-D8E2-4954-BD45-C65E1820BBF9}" destId="{B2598529-0089-4981-9C90-ADAE9457A45C}" srcOrd="3" destOrd="0" parTransId="{9D4ACDD1-344F-44D4-AF0D-BA79CB1C5A44}" sibTransId="{0E009F2E-4D5D-4042-9F45-CF1302F31FE5}"/>
    <dgm:cxn modelId="{A97F5D2C-D48E-4311-A248-8EDA40E87702}" srcId="{DDD1DAD7-1A66-4D49-8774-0A30DC001A44}" destId="{4F88F663-6832-44C3-B0EA-11B116B3877D}" srcOrd="1" destOrd="0" parTransId="{F94768A6-229E-42E4-A321-A75309916910}" sibTransId="{34E4456E-9866-4FAC-A797-F3E259E67CB6}"/>
    <dgm:cxn modelId="{604EE34E-369C-413C-9992-A4D1AA491169}" type="presOf" srcId="{BC43D510-07FB-4835-9946-83F4A4E8ED28}" destId="{D8CEE68A-83DD-4722-B376-CCFEEEBA5617}" srcOrd="0" destOrd="0" presId="urn:microsoft.com/office/officeart/2005/8/layout/arrow5"/>
    <dgm:cxn modelId="{35A7DE11-801D-423D-9DFB-C3715B72BDD2}" type="presOf" srcId="{F83DC632-8102-4B94-8B23-31C66BB20A18}" destId="{B17BFC2E-BC97-4D92-BE8D-93DF887C9DF3}" srcOrd="0" destOrd="1" presId="urn:microsoft.com/office/officeart/2005/8/layout/arrow5"/>
    <dgm:cxn modelId="{A6075160-05C6-4EA7-ACBA-96A7C3CD69C4}" srcId="{C85D77CD-D8E2-4954-BD45-C65E1820BBF9}" destId="{295B4984-0FDE-4715-8BDB-5EC1360EC05B}" srcOrd="0" destOrd="0" parTransId="{01D7BC6C-5F6D-4BF5-A143-8D78F0FAB7DA}" sibTransId="{AC3880B2-210A-4799-A64E-5E10B89AE65F}"/>
    <dgm:cxn modelId="{A57BF707-01CF-494E-93E4-BFB041F9A392}" srcId="{DDD1DAD7-1A66-4D49-8774-0A30DC001A44}" destId="{24FA3773-9792-4122-A6A2-F4E3132086FA}" srcOrd="2" destOrd="0" parTransId="{C6743A48-B286-45C6-8CF4-22B2E23AE9CA}" sibTransId="{E03AB25C-1B38-45CF-932D-F894165B79AF}"/>
    <dgm:cxn modelId="{30449334-35EC-48DA-8F95-5CE094638873}" srcId="{DDD1DAD7-1A66-4D49-8774-0A30DC001A44}" destId="{F83DC632-8102-4B94-8B23-31C66BB20A18}" srcOrd="0" destOrd="0" parTransId="{447BEC6E-8C38-49CD-B237-98E3D1E30D1D}" sibTransId="{F8797147-690D-4BEE-9BE4-286912E3FF90}"/>
    <dgm:cxn modelId="{C7BDC10F-58D9-4EB9-920C-7C84206D38ED}" type="presOf" srcId="{B2598529-0089-4981-9C90-ADAE9457A45C}" destId="{EB6F7F81-4D2D-4BE4-A46B-BD538C36B44F}" srcOrd="0" destOrd="4" presId="urn:microsoft.com/office/officeart/2005/8/layout/arrow5"/>
    <dgm:cxn modelId="{713BDCA2-7CA6-46BA-B5A4-6D08695A7995}" type="presOf" srcId="{C85D77CD-D8E2-4954-BD45-C65E1820BBF9}" destId="{EB6F7F81-4D2D-4BE4-A46B-BD538C36B44F}" srcOrd="0" destOrd="0" presId="urn:microsoft.com/office/officeart/2005/8/layout/arrow5"/>
    <dgm:cxn modelId="{87886A01-9AD0-49E4-983E-9CE1FD8CEC80}" type="presOf" srcId="{295B4984-0FDE-4715-8BDB-5EC1360EC05B}" destId="{EB6F7F81-4D2D-4BE4-A46B-BD538C36B44F}" srcOrd="0" destOrd="1" presId="urn:microsoft.com/office/officeart/2005/8/layout/arrow5"/>
    <dgm:cxn modelId="{C9B89EA1-0F7C-4BDF-8409-86117D602D24}" type="presOf" srcId="{4F88F663-6832-44C3-B0EA-11B116B3877D}" destId="{B17BFC2E-BC97-4D92-BE8D-93DF887C9DF3}" srcOrd="0" destOrd="2" presId="urn:microsoft.com/office/officeart/2005/8/layout/arrow5"/>
    <dgm:cxn modelId="{97384EBE-B40D-4F7F-91DF-2072BC9C00DD}" type="presOf" srcId="{D118E453-3B71-40FC-9A92-456BCDB9923B}" destId="{EB6F7F81-4D2D-4BE4-A46B-BD538C36B44F}" srcOrd="0" destOrd="2" presId="urn:microsoft.com/office/officeart/2005/8/layout/arrow5"/>
    <dgm:cxn modelId="{2BB3BC98-33C0-4987-918B-A6C5AC79C9C3}" srcId="{BC43D510-07FB-4835-9946-83F4A4E8ED28}" destId="{C85D77CD-D8E2-4954-BD45-C65E1820BBF9}" srcOrd="0" destOrd="0" parTransId="{2A5F51C6-8404-4271-BEEF-082B98968CBD}" sibTransId="{EF4F9956-E7B2-4066-8D3F-6F485E3EE0B3}"/>
    <dgm:cxn modelId="{32F35232-2313-45F4-B133-5B6DB036FC98}" srcId="{C85D77CD-D8E2-4954-BD45-C65E1820BBF9}" destId="{D118E453-3B71-40FC-9A92-456BCDB9923B}" srcOrd="1" destOrd="0" parTransId="{F933F43D-D94B-4555-8801-4E608C4E19C5}" sibTransId="{54E94BE8-AF2D-4ED7-9E43-CF3E1CDFB067}"/>
    <dgm:cxn modelId="{96AA7A48-58E6-4D38-A1E0-046D84D67511}" srcId="{C85D77CD-D8E2-4954-BD45-C65E1820BBF9}" destId="{854DFB67-8A29-4077-8BF7-6CC0EDBEDCDF}" srcOrd="2" destOrd="0" parTransId="{3762A7F0-CDFF-4F55-A155-090981EE89A5}" sibTransId="{7F978649-A09F-4948-91F6-D0214B5B7F14}"/>
    <dgm:cxn modelId="{252EB71F-5E6F-4073-AEDB-F59C5C51DC8F}" type="presOf" srcId="{24FA3773-9792-4122-A6A2-F4E3132086FA}" destId="{B17BFC2E-BC97-4D92-BE8D-93DF887C9DF3}" srcOrd="0" destOrd="3" presId="urn:microsoft.com/office/officeart/2005/8/layout/arrow5"/>
    <dgm:cxn modelId="{B0D45393-4521-4F05-ABC6-135D09ADB432}" srcId="{BC43D510-07FB-4835-9946-83F4A4E8ED28}" destId="{DDD1DAD7-1A66-4D49-8774-0A30DC001A44}" srcOrd="1" destOrd="0" parTransId="{780AC394-B97D-413B-82F8-41DE6C1F6972}" sibTransId="{79550147-180F-470A-AD77-B24837D266FE}"/>
    <dgm:cxn modelId="{C0CF92AC-98F4-4EAE-AC7D-EB5064253659}" type="presOf" srcId="{854DFB67-8A29-4077-8BF7-6CC0EDBEDCDF}" destId="{EB6F7F81-4D2D-4BE4-A46B-BD538C36B44F}" srcOrd="0" destOrd="3" presId="urn:microsoft.com/office/officeart/2005/8/layout/arrow5"/>
    <dgm:cxn modelId="{6E821BDB-3113-4A94-87E3-AAE13B5F2557}" type="presParOf" srcId="{D8CEE68A-83DD-4722-B376-CCFEEEBA5617}" destId="{EB6F7F81-4D2D-4BE4-A46B-BD538C36B44F}" srcOrd="0" destOrd="0" presId="urn:microsoft.com/office/officeart/2005/8/layout/arrow5"/>
    <dgm:cxn modelId="{B93CC944-C959-497B-8402-D1B524090709}" type="presParOf" srcId="{D8CEE68A-83DD-4722-B376-CCFEEEBA5617}" destId="{B17BFC2E-BC97-4D92-BE8D-93DF887C9DF3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CF1E9-69DB-43E2-8359-230642FE948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EE4D3-6F5D-4CAB-9725-847778BE6F6D}">
      <dgm:prSet phldrT="[Text]"/>
      <dgm:spPr>
        <a:solidFill>
          <a:srgbClr val="205F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SOAP Web Service</a:t>
          </a:r>
          <a:endParaRPr lang="en-US" dirty="0"/>
        </a:p>
      </dgm:t>
    </dgm:pt>
    <dgm:pt modelId="{F86612A0-AA6D-45FB-B4F1-0FD3386F9974}" type="parTrans" cxnId="{C2CCEA34-2825-4270-903C-B3B281CF0E97}">
      <dgm:prSet/>
      <dgm:spPr/>
      <dgm:t>
        <a:bodyPr/>
        <a:lstStyle/>
        <a:p>
          <a:endParaRPr lang="en-US"/>
        </a:p>
      </dgm:t>
    </dgm:pt>
    <dgm:pt modelId="{F89D94DD-4CBA-4011-94F3-CABC1D56E6A7}" type="sibTrans" cxnId="{C2CCEA34-2825-4270-903C-B3B281CF0E97}">
      <dgm:prSet/>
      <dgm:spPr/>
      <dgm:t>
        <a:bodyPr/>
        <a:lstStyle/>
        <a:p>
          <a:endParaRPr lang="en-US"/>
        </a:p>
      </dgm:t>
    </dgm:pt>
    <dgm:pt modelId="{02A2B93A-A70F-4E69-95FD-345F0694454B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AJAX</a:t>
          </a:r>
          <a:endParaRPr lang="en-US" dirty="0"/>
        </a:p>
      </dgm:t>
    </dgm:pt>
    <dgm:pt modelId="{2B6BCAB0-905A-45D0-AAC7-06736FE54C35}" type="parTrans" cxnId="{774FDB88-C9B7-44E6-9016-1A6DFE8406EA}">
      <dgm:prSet/>
      <dgm:spPr/>
      <dgm:t>
        <a:bodyPr/>
        <a:lstStyle/>
        <a:p>
          <a:endParaRPr lang="en-US"/>
        </a:p>
      </dgm:t>
    </dgm:pt>
    <dgm:pt modelId="{36BF377F-9CF1-4E09-9A54-7AE8A2AEEA46}" type="sibTrans" cxnId="{774FDB88-C9B7-44E6-9016-1A6DFE8406EA}">
      <dgm:prSet/>
      <dgm:spPr/>
      <dgm:t>
        <a:bodyPr/>
        <a:lstStyle/>
        <a:p>
          <a:endParaRPr lang="en-US"/>
        </a:p>
      </dgm:t>
    </dgm:pt>
    <dgm:pt modelId="{BC2914CE-E56B-401B-B133-8666B81AE793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E3C040EA-FEE7-4B7D-AC96-328A585CA9DA}" type="parTrans" cxnId="{921FFB3C-FB5B-4C70-B3AD-0DB34769794B}">
      <dgm:prSet/>
      <dgm:spPr/>
      <dgm:t>
        <a:bodyPr/>
        <a:lstStyle/>
        <a:p>
          <a:endParaRPr lang="en-US"/>
        </a:p>
      </dgm:t>
    </dgm:pt>
    <dgm:pt modelId="{D00FBC0F-214E-4EA1-A98B-563612A86DB3}" type="sibTrans" cxnId="{921FFB3C-FB5B-4C70-B3AD-0DB34769794B}">
      <dgm:prSet/>
      <dgm:spPr/>
      <dgm:t>
        <a:bodyPr/>
        <a:lstStyle/>
        <a:p>
          <a:endParaRPr lang="en-US"/>
        </a:p>
      </dgm:t>
    </dgm:pt>
    <dgm:pt modelId="{2E82FAD3-8127-43C7-9774-C3F8B8644D79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Flex</a:t>
          </a:r>
          <a:endParaRPr lang="en-US" dirty="0"/>
        </a:p>
      </dgm:t>
    </dgm:pt>
    <dgm:pt modelId="{E0EA25A4-38AA-4671-A8A3-4C61E800BB98}" type="parTrans" cxnId="{D87E2002-864E-47C7-A879-71DB0F6CE06B}">
      <dgm:prSet/>
      <dgm:spPr/>
      <dgm:t>
        <a:bodyPr/>
        <a:lstStyle/>
        <a:p>
          <a:endParaRPr lang="en-US"/>
        </a:p>
      </dgm:t>
    </dgm:pt>
    <dgm:pt modelId="{7755DA6C-A9A4-45CA-9AB7-5D21E19F70AB}" type="sibTrans" cxnId="{D87E2002-864E-47C7-A879-71DB0F6CE06B}">
      <dgm:prSet/>
      <dgm:spPr/>
      <dgm:t>
        <a:bodyPr/>
        <a:lstStyle/>
        <a:p>
          <a:endParaRPr lang="en-US"/>
        </a:p>
      </dgm:t>
    </dgm:pt>
    <dgm:pt modelId="{49F31CFE-81D8-453D-8332-EC646219624B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err="1" smtClean="0"/>
            <a:t>.Net</a:t>
          </a:r>
          <a:endParaRPr lang="en-US" dirty="0"/>
        </a:p>
      </dgm:t>
    </dgm:pt>
    <dgm:pt modelId="{D47C5A42-0338-49DE-A675-85E08C7CD2A4}" type="parTrans" cxnId="{C987C48B-B348-4964-98AC-E9AED0882E36}">
      <dgm:prSet/>
      <dgm:spPr/>
      <dgm:t>
        <a:bodyPr/>
        <a:lstStyle/>
        <a:p>
          <a:endParaRPr lang="en-US"/>
        </a:p>
      </dgm:t>
    </dgm:pt>
    <dgm:pt modelId="{AC085677-4B1E-4356-98A5-0B3D9BDFDD71}" type="sibTrans" cxnId="{C987C48B-B348-4964-98AC-E9AED0882E36}">
      <dgm:prSet/>
      <dgm:spPr/>
      <dgm:t>
        <a:bodyPr/>
        <a:lstStyle/>
        <a:p>
          <a:endParaRPr lang="en-US"/>
        </a:p>
      </dgm:t>
    </dgm:pt>
    <dgm:pt modelId="{C91A9336-7D91-4B7A-B64E-D6F97E6E1A26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CCDE39D8-6906-4137-9E62-DF6C0D488EF7}" type="parTrans" cxnId="{67353563-F858-48F9-BC97-D14B4EEAF3A7}">
      <dgm:prSet/>
      <dgm:spPr/>
      <dgm:t>
        <a:bodyPr/>
        <a:lstStyle/>
        <a:p>
          <a:endParaRPr lang="en-US"/>
        </a:p>
      </dgm:t>
    </dgm:pt>
    <dgm:pt modelId="{D32BC2E4-0665-45BA-BEEB-54B9651C5019}" type="sibTrans" cxnId="{67353563-F858-48F9-BC97-D14B4EEAF3A7}">
      <dgm:prSet/>
      <dgm:spPr/>
      <dgm:t>
        <a:bodyPr/>
        <a:lstStyle/>
        <a:p>
          <a:endParaRPr lang="en-US"/>
        </a:p>
      </dgm:t>
    </dgm:pt>
    <dgm:pt modelId="{E7DD162C-DB30-4794-9230-78C60CE84288}" type="pres">
      <dgm:prSet presAssocID="{50ACF1E9-69DB-43E2-8359-230642FE94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725CB-7EA2-4688-979C-35A06129FB83}" type="pres">
      <dgm:prSet presAssocID="{264EE4D3-6F5D-4CAB-9725-847778BE6F6D}" presName="centerShape" presStyleLbl="node0" presStyleIdx="0" presStyleCnt="1"/>
      <dgm:spPr/>
      <dgm:t>
        <a:bodyPr/>
        <a:lstStyle/>
        <a:p>
          <a:endParaRPr lang="en-US"/>
        </a:p>
      </dgm:t>
    </dgm:pt>
    <dgm:pt modelId="{B7BEBAF3-82DC-4D8A-889F-F04633723AA3}" type="pres">
      <dgm:prSet presAssocID="{2B6BCAB0-905A-45D0-AAC7-06736FE54C35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6FF79452-5BDF-43A1-B85B-18DD238798E2}" type="pres">
      <dgm:prSet presAssocID="{02A2B93A-A70F-4E69-95FD-345F069445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4099-D347-4A9D-9422-3D34DBC3951B}" type="pres">
      <dgm:prSet presAssocID="{E3C040EA-FEE7-4B7D-AC96-328A585CA9DA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3367F2A-11E3-47CD-A30B-A45CB7EBE765}" type="pres">
      <dgm:prSet presAssocID="{BC2914CE-E56B-401B-B133-8666B81AE7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2DE57-E46E-4E5D-87BF-4F00555FC523}" type="pres">
      <dgm:prSet presAssocID="{E0EA25A4-38AA-4671-A8A3-4C61E800BB98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647298F5-1A3C-4BA6-B2AE-B18134718B00}" type="pres">
      <dgm:prSet presAssocID="{2E82FAD3-8127-43C7-9774-C3F8B8644D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23E3D-F1DA-4E57-AFB8-390B7F2264D5}" type="pres">
      <dgm:prSet presAssocID="{D47C5A42-0338-49DE-A675-85E08C7CD2A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62652A4-D7EF-4F9A-8642-5DB2D6A50D86}" type="pres">
      <dgm:prSet presAssocID="{49F31CFE-81D8-453D-8332-EC64621962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0F86-E845-41C6-8F79-982815D1C500}" type="pres">
      <dgm:prSet presAssocID="{CCDE39D8-6906-4137-9E62-DF6C0D488EF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5CF9607-D9D1-4F94-AD7E-CFA68A4932EC}" type="pres">
      <dgm:prSet presAssocID="{C91A9336-7D91-4B7A-B64E-D6F97E6E1A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5B832-5444-4595-BA74-BBAA179A4B97}" type="presOf" srcId="{C91A9336-7D91-4B7A-B64E-D6F97E6E1A26}" destId="{F5CF9607-D9D1-4F94-AD7E-CFA68A4932EC}" srcOrd="0" destOrd="0" presId="urn:microsoft.com/office/officeart/2005/8/layout/radial4"/>
    <dgm:cxn modelId="{03577ED4-9DB2-4BC8-8445-42864212AE00}" type="presOf" srcId="{BC2914CE-E56B-401B-B133-8666B81AE793}" destId="{13367F2A-11E3-47CD-A30B-A45CB7EBE765}" srcOrd="0" destOrd="0" presId="urn:microsoft.com/office/officeart/2005/8/layout/radial4"/>
    <dgm:cxn modelId="{921FFB3C-FB5B-4C70-B3AD-0DB34769794B}" srcId="{264EE4D3-6F5D-4CAB-9725-847778BE6F6D}" destId="{BC2914CE-E56B-401B-B133-8666B81AE793}" srcOrd="1" destOrd="0" parTransId="{E3C040EA-FEE7-4B7D-AC96-328A585CA9DA}" sibTransId="{D00FBC0F-214E-4EA1-A98B-563612A86DB3}"/>
    <dgm:cxn modelId="{6B76505B-A80C-49A2-9EFF-1F110F1D1A2E}" type="presOf" srcId="{E3C040EA-FEE7-4B7D-AC96-328A585CA9DA}" destId="{EC184099-D347-4A9D-9422-3D34DBC3951B}" srcOrd="0" destOrd="0" presId="urn:microsoft.com/office/officeart/2005/8/layout/radial4"/>
    <dgm:cxn modelId="{64D30328-CA80-4FF2-A081-01E64CF76504}" type="presOf" srcId="{2B6BCAB0-905A-45D0-AAC7-06736FE54C35}" destId="{B7BEBAF3-82DC-4D8A-889F-F04633723AA3}" srcOrd="0" destOrd="0" presId="urn:microsoft.com/office/officeart/2005/8/layout/radial4"/>
    <dgm:cxn modelId="{42D42590-ED6C-4ACE-A915-8A145E69F603}" type="presOf" srcId="{E0EA25A4-38AA-4671-A8A3-4C61E800BB98}" destId="{4372DE57-E46E-4E5D-87BF-4F00555FC523}" srcOrd="0" destOrd="0" presId="urn:microsoft.com/office/officeart/2005/8/layout/radial4"/>
    <dgm:cxn modelId="{E9FB64A0-C442-4644-BD99-EA323B0D7DB2}" type="presOf" srcId="{49F31CFE-81D8-453D-8332-EC646219624B}" destId="{462652A4-D7EF-4F9A-8642-5DB2D6A50D86}" srcOrd="0" destOrd="0" presId="urn:microsoft.com/office/officeart/2005/8/layout/radial4"/>
    <dgm:cxn modelId="{7769EC37-27D1-422B-B3D5-898D88323BE2}" type="presOf" srcId="{CCDE39D8-6906-4137-9E62-DF6C0D488EF7}" destId="{E17A0F86-E845-41C6-8F79-982815D1C500}" srcOrd="0" destOrd="0" presId="urn:microsoft.com/office/officeart/2005/8/layout/radial4"/>
    <dgm:cxn modelId="{D87E2002-864E-47C7-A879-71DB0F6CE06B}" srcId="{264EE4D3-6F5D-4CAB-9725-847778BE6F6D}" destId="{2E82FAD3-8127-43C7-9774-C3F8B8644D79}" srcOrd="2" destOrd="0" parTransId="{E0EA25A4-38AA-4671-A8A3-4C61E800BB98}" sibTransId="{7755DA6C-A9A4-45CA-9AB7-5D21E19F70AB}"/>
    <dgm:cxn modelId="{B08D73C6-2124-449C-A0B7-2C03039D0E9F}" type="presOf" srcId="{264EE4D3-6F5D-4CAB-9725-847778BE6F6D}" destId="{E5A725CB-7EA2-4688-979C-35A06129FB83}" srcOrd="0" destOrd="0" presId="urn:microsoft.com/office/officeart/2005/8/layout/radial4"/>
    <dgm:cxn modelId="{C2CCEA34-2825-4270-903C-B3B281CF0E97}" srcId="{50ACF1E9-69DB-43E2-8359-230642FE9482}" destId="{264EE4D3-6F5D-4CAB-9725-847778BE6F6D}" srcOrd="0" destOrd="0" parTransId="{F86612A0-AA6D-45FB-B4F1-0FD3386F9974}" sibTransId="{F89D94DD-4CBA-4011-94F3-CABC1D56E6A7}"/>
    <dgm:cxn modelId="{6750A1FE-A1B1-4AEB-B373-7FD784F91AB6}" type="presOf" srcId="{D47C5A42-0338-49DE-A675-85E08C7CD2A4}" destId="{AE823E3D-F1DA-4E57-AFB8-390B7F2264D5}" srcOrd="0" destOrd="0" presId="urn:microsoft.com/office/officeart/2005/8/layout/radial4"/>
    <dgm:cxn modelId="{258BDAAB-D7FB-4D04-8413-386DE1DD9C7C}" type="presOf" srcId="{2E82FAD3-8127-43C7-9774-C3F8B8644D79}" destId="{647298F5-1A3C-4BA6-B2AE-B18134718B00}" srcOrd="0" destOrd="0" presId="urn:microsoft.com/office/officeart/2005/8/layout/radial4"/>
    <dgm:cxn modelId="{67353563-F858-48F9-BC97-D14B4EEAF3A7}" srcId="{264EE4D3-6F5D-4CAB-9725-847778BE6F6D}" destId="{C91A9336-7D91-4B7A-B64E-D6F97E6E1A26}" srcOrd="4" destOrd="0" parTransId="{CCDE39D8-6906-4137-9E62-DF6C0D488EF7}" sibTransId="{D32BC2E4-0665-45BA-BEEB-54B9651C5019}"/>
    <dgm:cxn modelId="{774FDB88-C9B7-44E6-9016-1A6DFE8406EA}" srcId="{264EE4D3-6F5D-4CAB-9725-847778BE6F6D}" destId="{02A2B93A-A70F-4E69-95FD-345F0694454B}" srcOrd="0" destOrd="0" parTransId="{2B6BCAB0-905A-45D0-AAC7-06736FE54C35}" sibTransId="{36BF377F-9CF1-4E09-9A54-7AE8A2AEEA46}"/>
    <dgm:cxn modelId="{3261DAE6-0329-4BCD-A4CC-7CAB6C6C9AFC}" type="presOf" srcId="{50ACF1E9-69DB-43E2-8359-230642FE9482}" destId="{E7DD162C-DB30-4794-9230-78C60CE84288}" srcOrd="0" destOrd="0" presId="urn:microsoft.com/office/officeart/2005/8/layout/radial4"/>
    <dgm:cxn modelId="{C987C48B-B348-4964-98AC-E9AED0882E36}" srcId="{264EE4D3-6F5D-4CAB-9725-847778BE6F6D}" destId="{49F31CFE-81D8-453D-8332-EC646219624B}" srcOrd="3" destOrd="0" parTransId="{D47C5A42-0338-49DE-A675-85E08C7CD2A4}" sibTransId="{AC085677-4B1E-4356-98A5-0B3D9BDFDD71}"/>
    <dgm:cxn modelId="{BF8DA6F8-1DD0-4E34-B8EB-30C4EA9D2EB7}" type="presOf" srcId="{02A2B93A-A70F-4E69-95FD-345F0694454B}" destId="{6FF79452-5BDF-43A1-B85B-18DD238798E2}" srcOrd="0" destOrd="0" presId="urn:microsoft.com/office/officeart/2005/8/layout/radial4"/>
    <dgm:cxn modelId="{EDC66205-6803-4196-9FEC-9CE601203685}" type="presParOf" srcId="{E7DD162C-DB30-4794-9230-78C60CE84288}" destId="{E5A725CB-7EA2-4688-979C-35A06129FB83}" srcOrd="0" destOrd="0" presId="urn:microsoft.com/office/officeart/2005/8/layout/radial4"/>
    <dgm:cxn modelId="{84552C39-4BFF-48C0-982A-402B094E3D27}" type="presParOf" srcId="{E7DD162C-DB30-4794-9230-78C60CE84288}" destId="{B7BEBAF3-82DC-4D8A-889F-F04633723AA3}" srcOrd="1" destOrd="0" presId="urn:microsoft.com/office/officeart/2005/8/layout/radial4"/>
    <dgm:cxn modelId="{C8C8E883-ED0F-476A-B204-FA87D60ED5A1}" type="presParOf" srcId="{E7DD162C-DB30-4794-9230-78C60CE84288}" destId="{6FF79452-5BDF-43A1-B85B-18DD238798E2}" srcOrd="2" destOrd="0" presId="urn:microsoft.com/office/officeart/2005/8/layout/radial4"/>
    <dgm:cxn modelId="{DA76E6FD-59C0-43E7-BC81-5283CECDFE83}" type="presParOf" srcId="{E7DD162C-DB30-4794-9230-78C60CE84288}" destId="{EC184099-D347-4A9D-9422-3D34DBC3951B}" srcOrd="3" destOrd="0" presId="urn:microsoft.com/office/officeart/2005/8/layout/radial4"/>
    <dgm:cxn modelId="{B644715F-D9B5-453D-B01D-0D10EA664280}" type="presParOf" srcId="{E7DD162C-DB30-4794-9230-78C60CE84288}" destId="{13367F2A-11E3-47CD-A30B-A45CB7EBE765}" srcOrd="4" destOrd="0" presId="urn:microsoft.com/office/officeart/2005/8/layout/radial4"/>
    <dgm:cxn modelId="{33C26B8A-98D6-456C-8A1C-712DAC6DC50D}" type="presParOf" srcId="{E7DD162C-DB30-4794-9230-78C60CE84288}" destId="{4372DE57-E46E-4E5D-87BF-4F00555FC523}" srcOrd="5" destOrd="0" presId="urn:microsoft.com/office/officeart/2005/8/layout/radial4"/>
    <dgm:cxn modelId="{CC1F509B-5A63-4DFF-B8ED-B7AA2C90E854}" type="presParOf" srcId="{E7DD162C-DB30-4794-9230-78C60CE84288}" destId="{647298F5-1A3C-4BA6-B2AE-B18134718B00}" srcOrd="6" destOrd="0" presId="urn:microsoft.com/office/officeart/2005/8/layout/radial4"/>
    <dgm:cxn modelId="{451789E5-C209-4CF9-8F3E-53F39BE6B89C}" type="presParOf" srcId="{E7DD162C-DB30-4794-9230-78C60CE84288}" destId="{AE823E3D-F1DA-4E57-AFB8-390B7F2264D5}" srcOrd="7" destOrd="0" presId="urn:microsoft.com/office/officeart/2005/8/layout/radial4"/>
    <dgm:cxn modelId="{4E32B11C-946C-4D5F-9D09-1D0C1E93CEC2}" type="presParOf" srcId="{E7DD162C-DB30-4794-9230-78C60CE84288}" destId="{462652A4-D7EF-4F9A-8642-5DB2D6A50D86}" srcOrd="8" destOrd="0" presId="urn:microsoft.com/office/officeart/2005/8/layout/radial4"/>
    <dgm:cxn modelId="{DDFE2E67-151D-4FCB-B85F-194A34CD1734}" type="presParOf" srcId="{E7DD162C-DB30-4794-9230-78C60CE84288}" destId="{E17A0F86-E845-41C6-8F79-982815D1C500}" srcOrd="9" destOrd="0" presId="urn:microsoft.com/office/officeart/2005/8/layout/radial4"/>
    <dgm:cxn modelId="{7CE6D387-21F9-4C6E-B738-5950D93223C2}" type="presParOf" srcId="{E7DD162C-DB30-4794-9230-78C60CE84288}" destId="{F5CF9607-D9D1-4F94-AD7E-CFA68A4932E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CF1E9-69DB-43E2-8359-230642FE948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EE4D3-6F5D-4CAB-9725-847778BE6F6D}">
      <dgm:prSet phldrT="[Text]"/>
      <dgm:spPr>
        <a:solidFill>
          <a:srgbClr val="205F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SOAP Web Service</a:t>
          </a:r>
          <a:endParaRPr lang="en-US" dirty="0"/>
        </a:p>
      </dgm:t>
    </dgm:pt>
    <dgm:pt modelId="{F86612A0-AA6D-45FB-B4F1-0FD3386F9974}" type="parTrans" cxnId="{C2CCEA34-2825-4270-903C-B3B281CF0E97}">
      <dgm:prSet/>
      <dgm:spPr/>
      <dgm:t>
        <a:bodyPr/>
        <a:lstStyle/>
        <a:p>
          <a:endParaRPr lang="en-US"/>
        </a:p>
      </dgm:t>
    </dgm:pt>
    <dgm:pt modelId="{F89D94DD-4CBA-4011-94F3-CABC1D56E6A7}" type="sibTrans" cxnId="{C2CCEA34-2825-4270-903C-B3B281CF0E97}">
      <dgm:prSet/>
      <dgm:spPr/>
      <dgm:t>
        <a:bodyPr/>
        <a:lstStyle/>
        <a:p>
          <a:endParaRPr lang="en-US"/>
        </a:p>
      </dgm:t>
    </dgm:pt>
    <dgm:pt modelId="{02A2B93A-A70F-4E69-95FD-345F0694454B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AJAX</a:t>
          </a:r>
          <a:endParaRPr lang="en-US" dirty="0"/>
        </a:p>
      </dgm:t>
    </dgm:pt>
    <dgm:pt modelId="{2B6BCAB0-905A-45D0-AAC7-06736FE54C35}" type="parTrans" cxnId="{774FDB88-C9B7-44E6-9016-1A6DFE8406EA}">
      <dgm:prSet/>
      <dgm:spPr/>
      <dgm:t>
        <a:bodyPr/>
        <a:lstStyle/>
        <a:p>
          <a:endParaRPr lang="en-US"/>
        </a:p>
      </dgm:t>
    </dgm:pt>
    <dgm:pt modelId="{36BF377F-9CF1-4E09-9A54-7AE8A2AEEA46}" type="sibTrans" cxnId="{774FDB88-C9B7-44E6-9016-1A6DFE8406EA}">
      <dgm:prSet/>
      <dgm:spPr/>
      <dgm:t>
        <a:bodyPr/>
        <a:lstStyle/>
        <a:p>
          <a:endParaRPr lang="en-US"/>
        </a:p>
      </dgm:t>
    </dgm:pt>
    <dgm:pt modelId="{BC2914CE-E56B-401B-B133-8666B81AE793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E3C040EA-FEE7-4B7D-AC96-328A585CA9DA}" type="parTrans" cxnId="{921FFB3C-FB5B-4C70-B3AD-0DB34769794B}">
      <dgm:prSet/>
      <dgm:spPr/>
      <dgm:t>
        <a:bodyPr/>
        <a:lstStyle/>
        <a:p>
          <a:endParaRPr lang="en-US"/>
        </a:p>
      </dgm:t>
    </dgm:pt>
    <dgm:pt modelId="{D00FBC0F-214E-4EA1-A98B-563612A86DB3}" type="sibTrans" cxnId="{921FFB3C-FB5B-4C70-B3AD-0DB34769794B}">
      <dgm:prSet/>
      <dgm:spPr/>
      <dgm:t>
        <a:bodyPr/>
        <a:lstStyle/>
        <a:p>
          <a:endParaRPr lang="en-US"/>
        </a:p>
      </dgm:t>
    </dgm:pt>
    <dgm:pt modelId="{2E82FAD3-8127-43C7-9774-C3F8B8644D79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Flex</a:t>
          </a:r>
          <a:endParaRPr lang="en-US" dirty="0"/>
        </a:p>
      </dgm:t>
    </dgm:pt>
    <dgm:pt modelId="{E0EA25A4-38AA-4671-A8A3-4C61E800BB98}" type="parTrans" cxnId="{D87E2002-864E-47C7-A879-71DB0F6CE06B}">
      <dgm:prSet/>
      <dgm:spPr/>
      <dgm:t>
        <a:bodyPr/>
        <a:lstStyle/>
        <a:p>
          <a:endParaRPr lang="en-US"/>
        </a:p>
      </dgm:t>
    </dgm:pt>
    <dgm:pt modelId="{7755DA6C-A9A4-45CA-9AB7-5D21E19F70AB}" type="sibTrans" cxnId="{D87E2002-864E-47C7-A879-71DB0F6CE06B}">
      <dgm:prSet/>
      <dgm:spPr/>
      <dgm:t>
        <a:bodyPr/>
        <a:lstStyle/>
        <a:p>
          <a:endParaRPr lang="en-US"/>
        </a:p>
      </dgm:t>
    </dgm:pt>
    <dgm:pt modelId="{49F31CFE-81D8-453D-8332-EC646219624B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err="1" smtClean="0"/>
            <a:t>.Net</a:t>
          </a:r>
          <a:endParaRPr lang="en-US" dirty="0"/>
        </a:p>
      </dgm:t>
    </dgm:pt>
    <dgm:pt modelId="{D47C5A42-0338-49DE-A675-85E08C7CD2A4}" type="parTrans" cxnId="{C987C48B-B348-4964-98AC-E9AED0882E36}">
      <dgm:prSet/>
      <dgm:spPr/>
      <dgm:t>
        <a:bodyPr/>
        <a:lstStyle/>
        <a:p>
          <a:endParaRPr lang="en-US"/>
        </a:p>
      </dgm:t>
    </dgm:pt>
    <dgm:pt modelId="{AC085677-4B1E-4356-98A5-0B3D9BDFDD71}" type="sibTrans" cxnId="{C987C48B-B348-4964-98AC-E9AED0882E36}">
      <dgm:prSet/>
      <dgm:spPr/>
      <dgm:t>
        <a:bodyPr/>
        <a:lstStyle/>
        <a:p>
          <a:endParaRPr lang="en-US"/>
        </a:p>
      </dgm:t>
    </dgm:pt>
    <dgm:pt modelId="{C91A9336-7D91-4B7A-B64E-D6F97E6E1A26}">
      <dgm:prSet phldrT="[Text]"/>
      <dgm:spPr>
        <a:solidFill>
          <a:srgbClr val="20296C"/>
        </a:solidFill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CCDE39D8-6906-4137-9E62-DF6C0D488EF7}" type="parTrans" cxnId="{67353563-F858-48F9-BC97-D14B4EEAF3A7}">
      <dgm:prSet/>
      <dgm:spPr/>
      <dgm:t>
        <a:bodyPr/>
        <a:lstStyle/>
        <a:p>
          <a:endParaRPr lang="en-US"/>
        </a:p>
      </dgm:t>
    </dgm:pt>
    <dgm:pt modelId="{D32BC2E4-0665-45BA-BEEB-54B9651C5019}" type="sibTrans" cxnId="{67353563-F858-48F9-BC97-D14B4EEAF3A7}">
      <dgm:prSet/>
      <dgm:spPr/>
      <dgm:t>
        <a:bodyPr/>
        <a:lstStyle/>
        <a:p>
          <a:endParaRPr lang="en-US"/>
        </a:p>
      </dgm:t>
    </dgm:pt>
    <dgm:pt modelId="{E7DD162C-DB30-4794-9230-78C60CE84288}" type="pres">
      <dgm:prSet presAssocID="{50ACF1E9-69DB-43E2-8359-230642FE94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725CB-7EA2-4688-979C-35A06129FB83}" type="pres">
      <dgm:prSet presAssocID="{264EE4D3-6F5D-4CAB-9725-847778BE6F6D}" presName="centerShape" presStyleLbl="node0" presStyleIdx="0" presStyleCnt="1"/>
      <dgm:spPr/>
      <dgm:t>
        <a:bodyPr/>
        <a:lstStyle/>
        <a:p>
          <a:endParaRPr lang="en-US"/>
        </a:p>
      </dgm:t>
    </dgm:pt>
    <dgm:pt modelId="{B7BEBAF3-82DC-4D8A-889F-F04633723AA3}" type="pres">
      <dgm:prSet presAssocID="{2B6BCAB0-905A-45D0-AAC7-06736FE54C35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6FF79452-5BDF-43A1-B85B-18DD238798E2}" type="pres">
      <dgm:prSet presAssocID="{02A2B93A-A70F-4E69-95FD-345F069445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4099-D347-4A9D-9422-3D34DBC3951B}" type="pres">
      <dgm:prSet presAssocID="{E3C040EA-FEE7-4B7D-AC96-328A585CA9DA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3367F2A-11E3-47CD-A30B-A45CB7EBE765}" type="pres">
      <dgm:prSet presAssocID="{BC2914CE-E56B-401B-B133-8666B81AE7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2DE57-E46E-4E5D-87BF-4F00555FC523}" type="pres">
      <dgm:prSet presAssocID="{E0EA25A4-38AA-4671-A8A3-4C61E800BB98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647298F5-1A3C-4BA6-B2AE-B18134718B00}" type="pres">
      <dgm:prSet presAssocID="{2E82FAD3-8127-43C7-9774-C3F8B8644D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23E3D-F1DA-4E57-AFB8-390B7F2264D5}" type="pres">
      <dgm:prSet presAssocID="{D47C5A42-0338-49DE-A675-85E08C7CD2A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62652A4-D7EF-4F9A-8642-5DB2D6A50D86}" type="pres">
      <dgm:prSet presAssocID="{49F31CFE-81D8-453D-8332-EC64621962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0F86-E845-41C6-8F79-982815D1C500}" type="pres">
      <dgm:prSet presAssocID="{CCDE39D8-6906-4137-9E62-DF6C0D488EF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5CF9607-D9D1-4F94-AD7E-CFA68A4932EC}" type="pres">
      <dgm:prSet presAssocID="{C91A9336-7D91-4B7A-B64E-D6F97E6E1A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15859-7A83-485D-BC1D-C18936D04E87}" type="presOf" srcId="{E0EA25A4-38AA-4671-A8A3-4C61E800BB98}" destId="{4372DE57-E46E-4E5D-87BF-4F00555FC523}" srcOrd="0" destOrd="0" presId="urn:microsoft.com/office/officeart/2005/8/layout/radial4"/>
    <dgm:cxn modelId="{C4341DE9-3CA0-4547-8E91-A259D8AF65BA}" type="presOf" srcId="{264EE4D3-6F5D-4CAB-9725-847778BE6F6D}" destId="{E5A725CB-7EA2-4688-979C-35A06129FB83}" srcOrd="0" destOrd="0" presId="urn:microsoft.com/office/officeart/2005/8/layout/radial4"/>
    <dgm:cxn modelId="{C768D710-573C-443C-8C0F-6503117E08B5}" type="presOf" srcId="{BC2914CE-E56B-401B-B133-8666B81AE793}" destId="{13367F2A-11E3-47CD-A30B-A45CB7EBE765}" srcOrd="0" destOrd="0" presId="urn:microsoft.com/office/officeart/2005/8/layout/radial4"/>
    <dgm:cxn modelId="{E50436A0-808E-49FA-9713-8B7923D1CECB}" type="presOf" srcId="{C91A9336-7D91-4B7A-B64E-D6F97E6E1A26}" destId="{F5CF9607-D9D1-4F94-AD7E-CFA68A4932EC}" srcOrd="0" destOrd="0" presId="urn:microsoft.com/office/officeart/2005/8/layout/radial4"/>
    <dgm:cxn modelId="{FA57E7A8-1B90-4F23-9DDC-24D4BCA1E7B9}" type="presOf" srcId="{E3C040EA-FEE7-4B7D-AC96-328A585CA9DA}" destId="{EC184099-D347-4A9D-9422-3D34DBC3951B}" srcOrd="0" destOrd="0" presId="urn:microsoft.com/office/officeart/2005/8/layout/radial4"/>
    <dgm:cxn modelId="{921FFB3C-FB5B-4C70-B3AD-0DB34769794B}" srcId="{264EE4D3-6F5D-4CAB-9725-847778BE6F6D}" destId="{BC2914CE-E56B-401B-B133-8666B81AE793}" srcOrd="1" destOrd="0" parTransId="{E3C040EA-FEE7-4B7D-AC96-328A585CA9DA}" sibTransId="{D00FBC0F-214E-4EA1-A98B-563612A86DB3}"/>
    <dgm:cxn modelId="{B58CADCF-AFFF-452A-9888-C7B37857133C}" type="presOf" srcId="{CCDE39D8-6906-4137-9E62-DF6C0D488EF7}" destId="{E17A0F86-E845-41C6-8F79-982815D1C500}" srcOrd="0" destOrd="0" presId="urn:microsoft.com/office/officeart/2005/8/layout/radial4"/>
    <dgm:cxn modelId="{98D94C86-2CC1-48D7-BA55-71CEAC52858D}" type="presOf" srcId="{02A2B93A-A70F-4E69-95FD-345F0694454B}" destId="{6FF79452-5BDF-43A1-B85B-18DD238798E2}" srcOrd="0" destOrd="0" presId="urn:microsoft.com/office/officeart/2005/8/layout/radial4"/>
    <dgm:cxn modelId="{EFD028F9-03B7-4934-BDFB-F6242FDA0D72}" type="presOf" srcId="{2E82FAD3-8127-43C7-9774-C3F8B8644D79}" destId="{647298F5-1A3C-4BA6-B2AE-B18134718B00}" srcOrd="0" destOrd="0" presId="urn:microsoft.com/office/officeart/2005/8/layout/radial4"/>
    <dgm:cxn modelId="{6B8AA19C-1AFA-49BC-9154-646280FAF684}" type="presOf" srcId="{50ACF1E9-69DB-43E2-8359-230642FE9482}" destId="{E7DD162C-DB30-4794-9230-78C60CE84288}" srcOrd="0" destOrd="0" presId="urn:microsoft.com/office/officeart/2005/8/layout/radial4"/>
    <dgm:cxn modelId="{D87E2002-864E-47C7-A879-71DB0F6CE06B}" srcId="{264EE4D3-6F5D-4CAB-9725-847778BE6F6D}" destId="{2E82FAD3-8127-43C7-9774-C3F8B8644D79}" srcOrd="2" destOrd="0" parTransId="{E0EA25A4-38AA-4671-A8A3-4C61E800BB98}" sibTransId="{7755DA6C-A9A4-45CA-9AB7-5D21E19F70AB}"/>
    <dgm:cxn modelId="{C2CCEA34-2825-4270-903C-B3B281CF0E97}" srcId="{50ACF1E9-69DB-43E2-8359-230642FE9482}" destId="{264EE4D3-6F5D-4CAB-9725-847778BE6F6D}" srcOrd="0" destOrd="0" parTransId="{F86612A0-AA6D-45FB-B4F1-0FD3386F9974}" sibTransId="{F89D94DD-4CBA-4011-94F3-CABC1D56E6A7}"/>
    <dgm:cxn modelId="{60A6A76B-4BE8-4ACD-965F-EAD69BC4B09E}" type="presOf" srcId="{D47C5A42-0338-49DE-A675-85E08C7CD2A4}" destId="{AE823E3D-F1DA-4E57-AFB8-390B7F2264D5}" srcOrd="0" destOrd="0" presId="urn:microsoft.com/office/officeart/2005/8/layout/radial4"/>
    <dgm:cxn modelId="{EF7CDDA7-AED2-4675-AA23-BBE81EE4776E}" type="presOf" srcId="{2B6BCAB0-905A-45D0-AAC7-06736FE54C35}" destId="{B7BEBAF3-82DC-4D8A-889F-F04633723AA3}" srcOrd="0" destOrd="0" presId="urn:microsoft.com/office/officeart/2005/8/layout/radial4"/>
    <dgm:cxn modelId="{67353563-F858-48F9-BC97-D14B4EEAF3A7}" srcId="{264EE4D3-6F5D-4CAB-9725-847778BE6F6D}" destId="{C91A9336-7D91-4B7A-B64E-D6F97E6E1A26}" srcOrd="4" destOrd="0" parTransId="{CCDE39D8-6906-4137-9E62-DF6C0D488EF7}" sibTransId="{D32BC2E4-0665-45BA-BEEB-54B9651C5019}"/>
    <dgm:cxn modelId="{774FDB88-C9B7-44E6-9016-1A6DFE8406EA}" srcId="{264EE4D3-6F5D-4CAB-9725-847778BE6F6D}" destId="{02A2B93A-A70F-4E69-95FD-345F0694454B}" srcOrd="0" destOrd="0" parTransId="{2B6BCAB0-905A-45D0-AAC7-06736FE54C35}" sibTransId="{36BF377F-9CF1-4E09-9A54-7AE8A2AEEA46}"/>
    <dgm:cxn modelId="{C987C48B-B348-4964-98AC-E9AED0882E36}" srcId="{264EE4D3-6F5D-4CAB-9725-847778BE6F6D}" destId="{49F31CFE-81D8-453D-8332-EC646219624B}" srcOrd="3" destOrd="0" parTransId="{D47C5A42-0338-49DE-A675-85E08C7CD2A4}" sibTransId="{AC085677-4B1E-4356-98A5-0B3D9BDFDD71}"/>
    <dgm:cxn modelId="{FB966DE4-4B56-4C0D-B422-74EE9F1D70CA}" type="presOf" srcId="{49F31CFE-81D8-453D-8332-EC646219624B}" destId="{462652A4-D7EF-4F9A-8642-5DB2D6A50D86}" srcOrd="0" destOrd="0" presId="urn:microsoft.com/office/officeart/2005/8/layout/radial4"/>
    <dgm:cxn modelId="{1DAB51BD-0D1A-4E61-B4C6-218FFD3DB0D3}" type="presParOf" srcId="{E7DD162C-DB30-4794-9230-78C60CE84288}" destId="{E5A725CB-7EA2-4688-979C-35A06129FB83}" srcOrd="0" destOrd="0" presId="urn:microsoft.com/office/officeart/2005/8/layout/radial4"/>
    <dgm:cxn modelId="{0D00B506-4983-43EA-A4FC-12AE2A47CB95}" type="presParOf" srcId="{E7DD162C-DB30-4794-9230-78C60CE84288}" destId="{B7BEBAF3-82DC-4D8A-889F-F04633723AA3}" srcOrd="1" destOrd="0" presId="urn:microsoft.com/office/officeart/2005/8/layout/radial4"/>
    <dgm:cxn modelId="{0AD09098-7C48-4AB9-90FA-9AA5051057B3}" type="presParOf" srcId="{E7DD162C-DB30-4794-9230-78C60CE84288}" destId="{6FF79452-5BDF-43A1-B85B-18DD238798E2}" srcOrd="2" destOrd="0" presId="urn:microsoft.com/office/officeart/2005/8/layout/radial4"/>
    <dgm:cxn modelId="{0A2C8FB0-9C33-4E3F-8078-2CDA438A8DC2}" type="presParOf" srcId="{E7DD162C-DB30-4794-9230-78C60CE84288}" destId="{EC184099-D347-4A9D-9422-3D34DBC3951B}" srcOrd="3" destOrd="0" presId="urn:microsoft.com/office/officeart/2005/8/layout/radial4"/>
    <dgm:cxn modelId="{C030F44E-1B2A-46D6-BC1F-1E8A9EA10CA3}" type="presParOf" srcId="{E7DD162C-DB30-4794-9230-78C60CE84288}" destId="{13367F2A-11E3-47CD-A30B-A45CB7EBE765}" srcOrd="4" destOrd="0" presId="urn:microsoft.com/office/officeart/2005/8/layout/radial4"/>
    <dgm:cxn modelId="{85782CFB-DB3A-44E6-98EA-EBFA8E6A628C}" type="presParOf" srcId="{E7DD162C-DB30-4794-9230-78C60CE84288}" destId="{4372DE57-E46E-4E5D-87BF-4F00555FC523}" srcOrd="5" destOrd="0" presId="urn:microsoft.com/office/officeart/2005/8/layout/radial4"/>
    <dgm:cxn modelId="{D69CA970-239B-4E80-8623-F00E075D208B}" type="presParOf" srcId="{E7DD162C-DB30-4794-9230-78C60CE84288}" destId="{647298F5-1A3C-4BA6-B2AE-B18134718B00}" srcOrd="6" destOrd="0" presId="urn:microsoft.com/office/officeart/2005/8/layout/radial4"/>
    <dgm:cxn modelId="{5D436DE9-A059-4E48-A8CF-6629760670BD}" type="presParOf" srcId="{E7DD162C-DB30-4794-9230-78C60CE84288}" destId="{AE823E3D-F1DA-4E57-AFB8-390B7F2264D5}" srcOrd="7" destOrd="0" presId="urn:microsoft.com/office/officeart/2005/8/layout/radial4"/>
    <dgm:cxn modelId="{2D1A95E4-7DE5-4647-9908-517080532B77}" type="presParOf" srcId="{E7DD162C-DB30-4794-9230-78C60CE84288}" destId="{462652A4-D7EF-4F9A-8642-5DB2D6A50D86}" srcOrd="8" destOrd="0" presId="urn:microsoft.com/office/officeart/2005/8/layout/radial4"/>
    <dgm:cxn modelId="{FC4F08F0-3D65-4771-9E28-A5B8FA4EF1B7}" type="presParOf" srcId="{E7DD162C-DB30-4794-9230-78C60CE84288}" destId="{E17A0F86-E845-41C6-8F79-982815D1C500}" srcOrd="9" destOrd="0" presId="urn:microsoft.com/office/officeart/2005/8/layout/radial4"/>
    <dgm:cxn modelId="{58046165-CC3C-494D-8F0B-1E6877CFE0BD}" type="presParOf" srcId="{E7DD162C-DB30-4794-9230-78C60CE84288}" destId="{F5CF9607-D9D1-4F94-AD7E-CFA68A4932E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rgbClr val="206C44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E7452-F9A1-4F58-8A49-829FD3920D90}" type="presOf" srcId="{D9C8D8BE-2F2A-4600-AF83-A366645886E9}" destId="{4210F8BC-ACF2-4FEB-9C3A-E590CEC5FE31}" srcOrd="1" destOrd="0" presId="urn:microsoft.com/office/officeart/2005/8/layout/venn2"/>
    <dgm:cxn modelId="{A2906A9C-6EE0-4F3A-8BC9-C4409CDA39D1}" type="presOf" srcId="{6C598EE3-C3D5-45DF-9CF1-192AE6A72979}" destId="{1B40FDA9-9E66-4D44-AF49-431CF059C6FA}" srcOrd="1" destOrd="0" presId="urn:microsoft.com/office/officeart/2005/8/layout/venn2"/>
    <dgm:cxn modelId="{DCCB17E3-382B-496B-8052-999FA88772A3}" type="presOf" srcId="{3F71CCCA-CF3A-447E-9F72-566A8B5A5ED7}" destId="{9354133A-529C-4DC3-A3ED-794F81248B7E}" srcOrd="0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143F34AA-50D2-43BD-95DC-9927C0B4A68D}" type="presOf" srcId="{35F9D330-2F83-487E-A4FB-E17D6FF39F2A}" destId="{8BB53349-93E9-4AA1-9252-308ADBF9426F}" srcOrd="1" destOrd="0" presId="urn:microsoft.com/office/officeart/2005/8/layout/venn2"/>
    <dgm:cxn modelId="{5AC1C81F-B852-4695-A5F2-937B0229FBF1}" type="presOf" srcId="{4E6F0452-A544-463E-9A50-886257A64F16}" destId="{88A6CDCF-6475-4E91-A6D2-787027BE003E}" srcOrd="1" destOrd="0" presId="urn:microsoft.com/office/officeart/2005/8/layout/venn2"/>
    <dgm:cxn modelId="{60E5CEAB-162B-462E-8AE0-FA8DDF92887F}" type="presOf" srcId="{025118EC-9AA5-441F-BC05-F064AFAB5611}" destId="{33182045-B237-47BB-8983-E328AED31C6F}" srcOrd="0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F1C873C1-ADD4-4F1D-A505-B17D11D80CD9}" type="presOf" srcId="{D9C8D8BE-2F2A-4600-AF83-A366645886E9}" destId="{7BF8D3D0-3D10-4464-8CBC-FC363E44C4C0}" srcOrd="0" destOrd="0" presId="urn:microsoft.com/office/officeart/2005/8/layout/venn2"/>
    <dgm:cxn modelId="{973DEC61-C133-462F-BC8D-17F7E560DDA4}" type="presOf" srcId="{3F71CCCA-CF3A-447E-9F72-566A8B5A5ED7}" destId="{B0B1C6F0-4482-434C-8D82-AD3536F3DE93}" srcOrd="1" destOrd="0" presId="urn:microsoft.com/office/officeart/2005/8/layout/venn2"/>
    <dgm:cxn modelId="{66784441-A7CB-46D1-96B2-6A486B80F3FA}" type="presOf" srcId="{6C598EE3-C3D5-45DF-9CF1-192AE6A72979}" destId="{F0A057D3-F515-42B4-ABB1-E6464B62C9A4}" srcOrd="0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8E25180F-B4E3-49DC-8FBC-C68A1EBE093B}" type="presOf" srcId="{35F9D330-2F83-487E-A4FB-E17D6FF39F2A}" destId="{6540645E-47DA-4CCB-9200-3F60E8F9EACA}" srcOrd="0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6C9AC8DC-07A7-40F1-90C4-2FCDA9B118F9}" type="presOf" srcId="{025118EC-9AA5-441F-BC05-F064AFAB5611}" destId="{BB8FD2A2-E6B5-41F7-88D0-1DE9753A6B75}" srcOrd="1" destOrd="0" presId="urn:microsoft.com/office/officeart/2005/8/layout/venn2"/>
    <dgm:cxn modelId="{26F25AC9-40AC-40AE-9538-271A159519DE}" type="presOf" srcId="{CD99ECD2-2AC8-4BC4-9F94-5E69EF814267}" destId="{AAB273D4-2E44-497F-B03A-1D0C7A291988}" srcOrd="0" destOrd="0" presId="urn:microsoft.com/office/officeart/2005/8/layout/venn2"/>
    <dgm:cxn modelId="{14DE85AF-9BB1-4ACC-82E1-06FFCFD82328}" type="presOf" srcId="{4E6F0452-A544-463E-9A50-886257A64F16}" destId="{B134F581-18F7-43E3-83DE-9D16BD1DE8C8}" srcOrd="0" destOrd="0" presId="urn:microsoft.com/office/officeart/2005/8/layout/venn2"/>
    <dgm:cxn modelId="{FD6EEFCA-675A-4956-B053-6213A0981973}" type="presParOf" srcId="{AAB273D4-2E44-497F-B03A-1D0C7A291988}" destId="{FB46B919-4DB2-4895-A1EE-A59363ECDC7C}" srcOrd="0" destOrd="0" presId="urn:microsoft.com/office/officeart/2005/8/layout/venn2"/>
    <dgm:cxn modelId="{6D3348C1-BAB4-4767-A589-593377C87559}" type="presParOf" srcId="{FB46B919-4DB2-4895-A1EE-A59363ECDC7C}" destId="{F0A057D3-F515-42B4-ABB1-E6464B62C9A4}" srcOrd="0" destOrd="0" presId="urn:microsoft.com/office/officeart/2005/8/layout/venn2"/>
    <dgm:cxn modelId="{1DB3C85E-8AE1-42EE-A038-76DB45627803}" type="presParOf" srcId="{FB46B919-4DB2-4895-A1EE-A59363ECDC7C}" destId="{1B40FDA9-9E66-4D44-AF49-431CF059C6FA}" srcOrd="1" destOrd="0" presId="urn:microsoft.com/office/officeart/2005/8/layout/venn2"/>
    <dgm:cxn modelId="{D6517DB4-D9E2-4C4F-9669-FCDCF3A80FF7}" type="presParOf" srcId="{AAB273D4-2E44-497F-B03A-1D0C7A291988}" destId="{8BE1514A-C95E-4327-A179-E7CE2DED6DEC}" srcOrd="1" destOrd="0" presId="urn:microsoft.com/office/officeart/2005/8/layout/venn2"/>
    <dgm:cxn modelId="{2E97D6BE-DD6B-48B4-9D25-28EE6B84308B}" type="presParOf" srcId="{8BE1514A-C95E-4327-A179-E7CE2DED6DEC}" destId="{9354133A-529C-4DC3-A3ED-794F81248B7E}" srcOrd="0" destOrd="0" presId="urn:microsoft.com/office/officeart/2005/8/layout/venn2"/>
    <dgm:cxn modelId="{5EBF6994-5244-45C9-ADEA-7DBAEE8298D5}" type="presParOf" srcId="{8BE1514A-C95E-4327-A179-E7CE2DED6DEC}" destId="{B0B1C6F0-4482-434C-8D82-AD3536F3DE93}" srcOrd="1" destOrd="0" presId="urn:microsoft.com/office/officeart/2005/8/layout/venn2"/>
    <dgm:cxn modelId="{93110320-86B3-4090-96D1-D41995315D0F}" type="presParOf" srcId="{AAB273D4-2E44-497F-B03A-1D0C7A291988}" destId="{EB7B35FD-C7A1-4CC0-BF80-69D276A32755}" srcOrd="2" destOrd="0" presId="urn:microsoft.com/office/officeart/2005/8/layout/venn2"/>
    <dgm:cxn modelId="{648D9905-AAA9-4A89-BDE2-6EA34D5B17A2}" type="presParOf" srcId="{EB7B35FD-C7A1-4CC0-BF80-69D276A32755}" destId="{B134F581-18F7-43E3-83DE-9D16BD1DE8C8}" srcOrd="0" destOrd="0" presId="urn:microsoft.com/office/officeart/2005/8/layout/venn2"/>
    <dgm:cxn modelId="{E4AB324E-7B8A-4CEB-AB31-B02FE15DE139}" type="presParOf" srcId="{EB7B35FD-C7A1-4CC0-BF80-69D276A32755}" destId="{88A6CDCF-6475-4E91-A6D2-787027BE003E}" srcOrd="1" destOrd="0" presId="urn:microsoft.com/office/officeart/2005/8/layout/venn2"/>
    <dgm:cxn modelId="{454118D4-7E9B-466D-9351-CFAFD133F74F}" type="presParOf" srcId="{AAB273D4-2E44-497F-B03A-1D0C7A291988}" destId="{6EA1ECB4-7157-4A89-AB08-C7E257C2BF5E}" srcOrd="3" destOrd="0" presId="urn:microsoft.com/office/officeart/2005/8/layout/venn2"/>
    <dgm:cxn modelId="{7FF60E0F-1171-4FC4-B7C6-6832702C20E5}" type="presParOf" srcId="{6EA1ECB4-7157-4A89-AB08-C7E257C2BF5E}" destId="{6540645E-47DA-4CCB-9200-3F60E8F9EACA}" srcOrd="0" destOrd="0" presId="urn:microsoft.com/office/officeart/2005/8/layout/venn2"/>
    <dgm:cxn modelId="{EEFD1492-5A7D-4144-A43D-2B5D86536CC1}" type="presParOf" srcId="{6EA1ECB4-7157-4A89-AB08-C7E257C2BF5E}" destId="{8BB53349-93E9-4AA1-9252-308ADBF9426F}" srcOrd="1" destOrd="0" presId="urn:microsoft.com/office/officeart/2005/8/layout/venn2"/>
    <dgm:cxn modelId="{09AFDAB2-D056-45D4-BD9F-0158E1D70F72}" type="presParOf" srcId="{AAB273D4-2E44-497F-B03A-1D0C7A291988}" destId="{9AEA362F-B035-49C2-943A-CF264CBCCBE6}" srcOrd="4" destOrd="0" presId="urn:microsoft.com/office/officeart/2005/8/layout/venn2"/>
    <dgm:cxn modelId="{9914A4E2-8F7D-4235-B188-683238445281}" type="presParOf" srcId="{9AEA362F-B035-49C2-943A-CF264CBCCBE6}" destId="{33182045-B237-47BB-8983-E328AED31C6F}" srcOrd="0" destOrd="0" presId="urn:microsoft.com/office/officeart/2005/8/layout/venn2"/>
    <dgm:cxn modelId="{BDD3EBF8-33EA-4746-962F-C88E0ED26A86}" type="presParOf" srcId="{9AEA362F-B035-49C2-943A-CF264CBCCBE6}" destId="{BB8FD2A2-E6B5-41F7-88D0-1DE9753A6B75}" srcOrd="1" destOrd="0" presId="urn:microsoft.com/office/officeart/2005/8/layout/venn2"/>
    <dgm:cxn modelId="{03F4430A-D676-48FE-BB81-A92895357EB7}" type="presParOf" srcId="{AAB273D4-2E44-497F-B03A-1D0C7A291988}" destId="{C28D5803-EA4E-4938-8C81-6BCBA2C164AD}" srcOrd="5" destOrd="0" presId="urn:microsoft.com/office/officeart/2005/8/layout/venn2"/>
    <dgm:cxn modelId="{6E750383-2832-4867-B7CC-D27C5D4BA104}" type="presParOf" srcId="{C28D5803-EA4E-4938-8C81-6BCBA2C164AD}" destId="{7BF8D3D0-3D10-4464-8CBC-FC363E44C4C0}" srcOrd="0" destOrd="0" presId="urn:microsoft.com/office/officeart/2005/8/layout/venn2"/>
    <dgm:cxn modelId="{A2594C77-DC19-42B0-8E87-76BA05EF6B10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B885A-BCC2-464A-A3E3-71B7D7D7648C}" type="presOf" srcId="{6C598EE3-C3D5-45DF-9CF1-192AE6A72979}" destId="{1B40FDA9-9E66-4D44-AF49-431CF059C6FA}" srcOrd="1" destOrd="0" presId="urn:microsoft.com/office/officeart/2005/8/layout/venn2"/>
    <dgm:cxn modelId="{B3126A92-10E7-4D18-A795-CF3BEAB29520}" type="presOf" srcId="{CD99ECD2-2AC8-4BC4-9F94-5E69EF814267}" destId="{AAB273D4-2E44-497F-B03A-1D0C7A291988}" srcOrd="0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20AD9FA9-B4ED-40A8-90B9-AFF8900FFE53}" type="presOf" srcId="{3F71CCCA-CF3A-447E-9F72-566A8B5A5ED7}" destId="{B0B1C6F0-4482-434C-8D82-AD3536F3DE93}" srcOrd="1" destOrd="0" presId="urn:microsoft.com/office/officeart/2005/8/layout/venn2"/>
    <dgm:cxn modelId="{40A96C4B-A733-4C81-81C1-3265B4014E7A}" type="presOf" srcId="{D9C8D8BE-2F2A-4600-AF83-A366645886E9}" destId="{4210F8BC-ACF2-4FEB-9C3A-E590CEC5FE31}" srcOrd="1" destOrd="0" presId="urn:microsoft.com/office/officeart/2005/8/layout/venn2"/>
    <dgm:cxn modelId="{8D095025-229E-4C35-8B06-59D903901AF7}" type="presOf" srcId="{4E6F0452-A544-463E-9A50-886257A64F16}" destId="{88A6CDCF-6475-4E91-A6D2-787027BE003E}" srcOrd="1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84968CA6-F089-41C3-9781-99BF1C6FC0B0}" type="presOf" srcId="{6C598EE3-C3D5-45DF-9CF1-192AE6A72979}" destId="{F0A057D3-F515-42B4-ABB1-E6464B62C9A4}" srcOrd="0" destOrd="0" presId="urn:microsoft.com/office/officeart/2005/8/layout/venn2"/>
    <dgm:cxn modelId="{3AEFBE44-DBE6-48F4-A1C6-84B768BB28D1}" type="presOf" srcId="{025118EC-9AA5-441F-BC05-F064AFAB5611}" destId="{33182045-B237-47BB-8983-E328AED31C6F}" srcOrd="0" destOrd="0" presId="urn:microsoft.com/office/officeart/2005/8/layout/venn2"/>
    <dgm:cxn modelId="{E36650C0-7D37-454B-A2CB-9ED768526705}" type="presOf" srcId="{35F9D330-2F83-487E-A4FB-E17D6FF39F2A}" destId="{6540645E-47DA-4CCB-9200-3F60E8F9EACA}" srcOrd="0" destOrd="0" presId="urn:microsoft.com/office/officeart/2005/8/layout/venn2"/>
    <dgm:cxn modelId="{3D3FF3F0-8356-4D9E-9585-CBA1582AFDC8}" type="presOf" srcId="{4E6F0452-A544-463E-9A50-886257A64F16}" destId="{B134F581-18F7-43E3-83DE-9D16BD1DE8C8}" srcOrd="0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923E66E8-0A3B-4C19-98D0-8B5546A1F89B}" type="presOf" srcId="{35F9D330-2F83-487E-A4FB-E17D6FF39F2A}" destId="{8BB53349-93E9-4AA1-9252-308ADBF9426F}" srcOrd="1" destOrd="0" presId="urn:microsoft.com/office/officeart/2005/8/layout/venn2"/>
    <dgm:cxn modelId="{4EA59195-A790-426E-AE2C-079B221126D8}" type="presOf" srcId="{3F71CCCA-CF3A-447E-9F72-566A8B5A5ED7}" destId="{9354133A-529C-4DC3-A3ED-794F81248B7E}" srcOrd="0" destOrd="0" presId="urn:microsoft.com/office/officeart/2005/8/layout/venn2"/>
    <dgm:cxn modelId="{216A45E8-101E-4892-A07B-E553C46387D6}" type="presOf" srcId="{D9C8D8BE-2F2A-4600-AF83-A366645886E9}" destId="{7BF8D3D0-3D10-4464-8CBC-FC363E44C4C0}" srcOrd="0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1E78BF28-FB6E-46C9-AB0D-E3D0073E3841}" type="presOf" srcId="{025118EC-9AA5-441F-BC05-F064AFAB5611}" destId="{BB8FD2A2-E6B5-41F7-88D0-1DE9753A6B75}" srcOrd="1" destOrd="0" presId="urn:microsoft.com/office/officeart/2005/8/layout/venn2"/>
    <dgm:cxn modelId="{8C92F776-F7A6-4B2A-8176-D6EE5C920A11}" type="presParOf" srcId="{AAB273D4-2E44-497F-B03A-1D0C7A291988}" destId="{FB46B919-4DB2-4895-A1EE-A59363ECDC7C}" srcOrd="0" destOrd="0" presId="urn:microsoft.com/office/officeart/2005/8/layout/venn2"/>
    <dgm:cxn modelId="{D9E103FA-D4F7-4EAD-AEB2-8A90212B45E3}" type="presParOf" srcId="{FB46B919-4DB2-4895-A1EE-A59363ECDC7C}" destId="{F0A057D3-F515-42B4-ABB1-E6464B62C9A4}" srcOrd="0" destOrd="0" presId="urn:microsoft.com/office/officeart/2005/8/layout/venn2"/>
    <dgm:cxn modelId="{E315C998-4942-47A8-95A3-4EF33EA3866C}" type="presParOf" srcId="{FB46B919-4DB2-4895-A1EE-A59363ECDC7C}" destId="{1B40FDA9-9E66-4D44-AF49-431CF059C6FA}" srcOrd="1" destOrd="0" presId="urn:microsoft.com/office/officeart/2005/8/layout/venn2"/>
    <dgm:cxn modelId="{FE3DEE63-FAD4-46D6-A1E7-23CD39DDABAB}" type="presParOf" srcId="{AAB273D4-2E44-497F-B03A-1D0C7A291988}" destId="{8BE1514A-C95E-4327-A179-E7CE2DED6DEC}" srcOrd="1" destOrd="0" presId="urn:microsoft.com/office/officeart/2005/8/layout/venn2"/>
    <dgm:cxn modelId="{23C68326-92E1-4A5D-A8E6-8801809C20D2}" type="presParOf" srcId="{8BE1514A-C95E-4327-A179-E7CE2DED6DEC}" destId="{9354133A-529C-4DC3-A3ED-794F81248B7E}" srcOrd="0" destOrd="0" presId="urn:microsoft.com/office/officeart/2005/8/layout/venn2"/>
    <dgm:cxn modelId="{53C6756D-3C91-4426-90CB-740539DAAF0F}" type="presParOf" srcId="{8BE1514A-C95E-4327-A179-E7CE2DED6DEC}" destId="{B0B1C6F0-4482-434C-8D82-AD3536F3DE93}" srcOrd="1" destOrd="0" presId="urn:microsoft.com/office/officeart/2005/8/layout/venn2"/>
    <dgm:cxn modelId="{6D9F7D65-276B-42DD-90EE-352441DA23E6}" type="presParOf" srcId="{AAB273D4-2E44-497F-B03A-1D0C7A291988}" destId="{EB7B35FD-C7A1-4CC0-BF80-69D276A32755}" srcOrd="2" destOrd="0" presId="urn:microsoft.com/office/officeart/2005/8/layout/venn2"/>
    <dgm:cxn modelId="{3B7B17A9-3D07-4B6D-A919-9B53824E38F2}" type="presParOf" srcId="{EB7B35FD-C7A1-4CC0-BF80-69D276A32755}" destId="{B134F581-18F7-43E3-83DE-9D16BD1DE8C8}" srcOrd="0" destOrd="0" presId="urn:microsoft.com/office/officeart/2005/8/layout/venn2"/>
    <dgm:cxn modelId="{BDCE05D6-DFED-4F50-AE46-7DA614183EB4}" type="presParOf" srcId="{EB7B35FD-C7A1-4CC0-BF80-69D276A32755}" destId="{88A6CDCF-6475-4E91-A6D2-787027BE003E}" srcOrd="1" destOrd="0" presId="urn:microsoft.com/office/officeart/2005/8/layout/venn2"/>
    <dgm:cxn modelId="{ECB74BD3-D72A-4C35-B434-699E6D1538E9}" type="presParOf" srcId="{AAB273D4-2E44-497F-B03A-1D0C7A291988}" destId="{6EA1ECB4-7157-4A89-AB08-C7E257C2BF5E}" srcOrd="3" destOrd="0" presId="urn:microsoft.com/office/officeart/2005/8/layout/venn2"/>
    <dgm:cxn modelId="{E0F3FFD0-1DA3-4E19-AB5F-EE5AC0A02315}" type="presParOf" srcId="{6EA1ECB4-7157-4A89-AB08-C7E257C2BF5E}" destId="{6540645E-47DA-4CCB-9200-3F60E8F9EACA}" srcOrd="0" destOrd="0" presId="urn:microsoft.com/office/officeart/2005/8/layout/venn2"/>
    <dgm:cxn modelId="{5C335AAA-DFF0-4472-BA63-6A0EC284CE7A}" type="presParOf" srcId="{6EA1ECB4-7157-4A89-AB08-C7E257C2BF5E}" destId="{8BB53349-93E9-4AA1-9252-308ADBF9426F}" srcOrd="1" destOrd="0" presId="urn:microsoft.com/office/officeart/2005/8/layout/venn2"/>
    <dgm:cxn modelId="{9F2FEE08-4843-43DA-ADDC-76EAD76EDD4F}" type="presParOf" srcId="{AAB273D4-2E44-497F-B03A-1D0C7A291988}" destId="{9AEA362F-B035-49C2-943A-CF264CBCCBE6}" srcOrd="4" destOrd="0" presId="urn:microsoft.com/office/officeart/2005/8/layout/venn2"/>
    <dgm:cxn modelId="{4A1AF050-07FB-4EA0-BBEA-84C8DCFEB208}" type="presParOf" srcId="{9AEA362F-B035-49C2-943A-CF264CBCCBE6}" destId="{33182045-B237-47BB-8983-E328AED31C6F}" srcOrd="0" destOrd="0" presId="urn:microsoft.com/office/officeart/2005/8/layout/venn2"/>
    <dgm:cxn modelId="{5108EAB1-B61A-48FE-8029-4565635037F5}" type="presParOf" srcId="{9AEA362F-B035-49C2-943A-CF264CBCCBE6}" destId="{BB8FD2A2-E6B5-41F7-88D0-1DE9753A6B75}" srcOrd="1" destOrd="0" presId="urn:microsoft.com/office/officeart/2005/8/layout/venn2"/>
    <dgm:cxn modelId="{3C67A7CE-33A9-409B-8D74-DF98803FB782}" type="presParOf" srcId="{AAB273D4-2E44-497F-B03A-1D0C7A291988}" destId="{C28D5803-EA4E-4938-8C81-6BCBA2C164AD}" srcOrd="5" destOrd="0" presId="urn:microsoft.com/office/officeart/2005/8/layout/venn2"/>
    <dgm:cxn modelId="{06E529A9-C791-4876-955F-014C7D315254}" type="presParOf" srcId="{C28D5803-EA4E-4938-8C81-6BCBA2C164AD}" destId="{7BF8D3D0-3D10-4464-8CBC-FC363E44C4C0}" srcOrd="0" destOrd="0" presId="urn:microsoft.com/office/officeart/2005/8/layout/venn2"/>
    <dgm:cxn modelId="{6D7502F2-1678-4039-86B5-7096F5773963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 custLinFactNeighborY="-1684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6A8D10-1678-487E-AA96-08BFCB4168D5}" type="presOf" srcId="{35F9D330-2F83-487E-A4FB-E17D6FF39F2A}" destId="{8BB53349-93E9-4AA1-9252-308ADBF9426F}" srcOrd="1" destOrd="0" presId="urn:microsoft.com/office/officeart/2005/8/layout/venn2"/>
    <dgm:cxn modelId="{A6BE2FB8-A12D-4E7C-A1D5-DE429D8467F9}" type="presOf" srcId="{6C598EE3-C3D5-45DF-9CF1-192AE6A72979}" destId="{1B40FDA9-9E66-4D44-AF49-431CF059C6FA}" srcOrd="1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E5D0D8EE-2111-41A5-9851-323D5586BC3B}" type="presOf" srcId="{3F71CCCA-CF3A-447E-9F72-566A8B5A5ED7}" destId="{9354133A-529C-4DC3-A3ED-794F81248B7E}" srcOrd="0" destOrd="0" presId="urn:microsoft.com/office/officeart/2005/8/layout/venn2"/>
    <dgm:cxn modelId="{3085ADC7-F35D-46E2-8D85-E4238BBA07BD}" type="presOf" srcId="{3F71CCCA-CF3A-447E-9F72-566A8B5A5ED7}" destId="{B0B1C6F0-4482-434C-8D82-AD3536F3DE93}" srcOrd="1" destOrd="0" presId="urn:microsoft.com/office/officeart/2005/8/layout/venn2"/>
    <dgm:cxn modelId="{A2EF5069-56E8-42C3-B657-812E85B94C28}" type="presOf" srcId="{D9C8D8BE-2F2A-4600-AF83-A366645886E9}" destId="{4210F8BC-ACF2-4FEB-9C3A-E590CEC5FE31}" srcOrd="1" destOrd="0" presId="urn:microsoft.com/office/officeart/2005/8/layout/venn2"/>
    <dgm:cxn modelId="{FA2DF48B-ACA2-40FB-BA42-745AA2742763}" type="presOf" srcId="{CD99ECD2-2AC8-4BC4-9F94-5E69EF814267}" destId="{AAB273D4-2E44-497F-B03A-1D0C7A291988}" srcOrd="0" destOrd="0" presId="urn:microsoft.com/office/officeart/2005/8/layout/venn2"/>
    <dgm:cxn modelId="{334F8C68-1A2E-4299-A88D-3D0971BFA5DE}" type="presOf" srcId="{4E6F0452-A544-463E-9A50-886257A64F16}" destId="{B134F581-18F7-43E3-83DE-9D16BD1DE8C8}" srcOrd="0" destOrd="0" presId="urn:microsoft.com/office/officeart/2005/8/layout/venn2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22ED4F99-24D4-443D-BF59-C1510E7B8008}" type="presOf" srcId="{D9C8D8BE-2F2A-4600-AF83-A366645886E9}" destId="{7BF8D3D0-3D10-4464-8CBC-FC363E44C4C0}" srcOrd="0" destOrd="0" presId="urn:microsoft.com/office/officeart/2005/8/layout/venn2"/>
    <dgm:cxn modelId="{5FEB39D8-3240-4889-B04E-8D9F2B041D07}" type="presOf" srcId="{35F9D330-2F83-487E-A4FB-E17D6FF39F2A}" destId="{6540645E-47DA-4CCB-9200-3F60E8F9EACA}" srcOrd="0" destOrd="0" presId="urn:microsoft.com/office/officeart/2005/8/layout/venn2"/>
    <dgm:cxn modelId="{E938EC0F-D4E5-4DC9-88D0-6F276F868D59}" type="presOf" srcId="{6C598EE3-C3D5-45DF-9CF1-192AE6A72979}" destId="{F0A057D3-F515-42B4-ABB1-E6464B62C9A4}" srcOrd="0" destOrd="0" presId="urn:microsoft.com/office/officeart/2005/8/layout/venn2"/>
    <dgm:cxn modelId="{94E72ED2-FE7D-47CE-AB77-A5348C1B1A46}" type="presOf" srcId="{025118EC-9AA5-441F-BC05-F064AFAB5611}" destId="{33182045-B237-47BB-8983-E328AED31C6F}" srcOrd="0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F5C859DF-F83C-46AE-B508-E9F181730ABB}" type="presOf" srcId="{4E6F0452-A544-463E-9A50-886257A64F16}" destId="{88A6CDCF-6475-4E91-A6D2-787027BE003E}" srcOrd="1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20420509-9E15-4BC8-A08A-95A014B945E7}" type="presOf" srcId="{025118EC-9AA5-441F-BC05-F064AFAB5611}" destId="{BB8FD2A2-E6B5-41F7-88D0-1DE9753A6B75}" srcOrd="1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36E546B5-FD33-4D58-A323-7ED015131314}" type="presParOf" srcId="{AAB273D4-2E44-497F-B03A-1D0C7A291988}" destId="{FB46B919-4DB2-4895-A1EE-A59363ECDC7C}" srcOrd="0" destOrd="0" presId="urn:microsoft.com/office/officeart/2005/8/layout/venn2"/>
    <dgm:cxn modelId="{F1610A5D-9D1A-4AFF-B358-6C86100087C6}" type="presParOf" srcId="{FB46B919-4DB2-4895-A1EE-A59363ECDC7C}" destId="{F0A057D3-F515-42B4-ABB1-E6464B62C9A4}" srcOrd="0" destOrd="0" presId="urn:microsoft.com/office/officeart/2005/8/layout/venn2"/>
    <dgm:cxn modelId="{50E9B94E-54C0-4E6D-AAB1-F94DB6599453}" type="presParOf" srcId="{FB46B919-4DB2-4895-A1EE-A59363ECDC7C}" destId="{1B40FDA9-9E66-4D44-AF49-431CF059C6FA}" srcOrd="1" destOrd="0" presId="urn:microsoft.com/office/officeart/2005/8/layout/venn2"/>
    <dgm:cxn modelId="{735A6837-D365-4BAF-A838-2394E1BF878D}" type="presParOf" srcId="{AAB273D4-2E44-497F-B03A-1D0C7A291988}" destId="{8BE1514A-C95E-4327-A179-E7CE2DED6DEC}" srcOrd="1" destOrd="0" presId="urn:microsoft.com/office/officeart/2005/8/layout/venn2"/>
    <dgm:cxn modelId="{F2266FC7-FB76-47A8-8CFA-528652E43905}" type="presParOf" srcId="{8BE1514A-C95E-4327-A179-E7CE2DED6DEC}" destId="{9354133A-529C-4DC3-A3ED-794F81248B7E}" srcOrd="0" destOrd="0" presId="urn:microsoft.com/office/officeart/2005/8/layout/venn2"/>
    <dgm:cxn modelId="{BE0254CD-9B64-4BAD-894E-74588FAC0C2C}" type="presParOf" srcId="{8BE1514A-C95E-4327-A179-E7CE2DED6DEC}" destId="{B0B1C6F0-4482-434C-8D82-AD3536F3DE93}" srcOrd="1" destOrd="0" presId="urn:microsoft.com/office/officeart/2005/8/layout/venn2"/>
    <dgm:cxn modelId="{68F9C358-FECB-4970-AF67-7E4761EE2591}" type="presParOf" srcId="{AAB273D4-2E44-497F-B03A-1D0C7A291988}" destId="{EB7B35FD-C7A1-4CC0-BF80-69D276A32755}" srcOrd="2" destOrd="0" presId="urn:microsoft.com/office/officeart/2005/8/layout/venn2"/>
    <dgm:cxn modelId="{3C44E314-BA50-4D9A-ABFC-97036AF96BCF}" type="presParOf" srcId="{EB7B35FD-C7A1-4CC0-BF80-69D276A32755}" destId="{B134F581-18F7-43E3-83DE-9D16BD1DE8C8}" srcOrd="0" destOrd="0" presId="urn:microsoft.com/office/officeart/2005/8/layout/venn2"/>
    <dgm:cxn modelId="{B9D30CD4-E53F-4974-BE5E-2AE343ECB2BA}" type="presParOf" srcId="{EB7B35FD-C7A1-4CC0-BF80-69D276A32755}" destId="{88A6CDCF-6475-4E91-A6D2-787027BE003E}" srcOrd="1" destOrd="0" presId="urn:microsoft.com/office/officeart/2005/8/layout/venn2"/>
    <dgm:cxn modelId="{D8D1CE05-E8A4-44E0-B240-22C591605062}" type="presParOf" srcId="{AAB273D4-2E44-497F-B03A-1D0C7A291988}" destId="{6EA1ECB4-7157-4A89-AB08-C7E257C2BF5E}" srcOrd="3" destOrd="0" presId="urn:microsoft.com/office/officeart/2005/8/layout/venn2"/>
    <dgm:cxn modelId="{759C369C-8047-4376-85C4-EADC524F532F}" type="presParOf" srcId="{6EA1ECB4-7157-4A89-AB08-C7E257C2BF5E}" destId="{6540645E-47DA-4CCB-9200-3F60E8F9EACA}" srcOrd="0" destOrd="0" presId="urn:microsoft.com/office/officeart/2005/8/layout/venn2"/>
    <dgm:cxn modelId="{646FD91C-354A-4A67-874E-9E00277B75DE}" type="presParOf" srcId="{6EA1ECB4-7157-4A89-AB08-C7E257C2BF5E}" destId="{8BB53349-93E9-4AA1-9252-308ADBF9426F}" srcOrd="1" destOrd="0" presId="urn:microsoft.com/office/officeart/2005/8/layout/venn2"/>
    <dgm:cxn modelId="{E904B1B8-E5BB-4C64-B5AC-17E3F292B8F7}" type="presParOf" srcId="{AAB273D4-2E44-497F-B03A-1D0C7A291988}" destId="{9AEA362F-B035-49C2-943A-CF264CBCCBE6}" srcOrd="4" destOrd="0" presId="urn:microsoft.com/office/officeart/2005/8/layout/venn2"/>
    <dgm:cxn modelId="{4FE24D36-0F74-40C7-82DD-A75E8089E5E8}" type="presParOf" srcId="{9AEA362F-B035-49C2-943A-CF264CBCCBE6}" destId="{33182045-B237-47BB-8983-E328AED31C6F}" srcOrd="0" destOrd="0" presId="urn:microsoft.com/office/officeart/2005/8/layout/venn2"/>
    <dgm:cxn modelId="{554FA29D-8769-4D53-A4D5-D3A9370CB9D5}" type="presParOf" srcId="{9AEA362F-B035-49C2-943A-CF264CBCCBE6}" destId="{BB8FD2A2-E6B5-41F7-88D0-1DE9753A6B75}" srcOrd="1" destOrd="0" presId="urn:microsoft.com/office/officeart/2005/8/layout/venn2"/>
    <dgm:cxn modelId="{8E76B09B-0DE6-4D64-A5FF-0D6E9CFC42C8}" type="presParOf" srcId="{AAB273D4-2E44-497F-B03A-1D0C7A291988}" destId="{C28D5803-EA4E-4938-8C81-6BCBA2C164AD}" srcOrd="5" destOrd="0" presId="urn:microsoft.com/office/officeart/2005/8/layout/venn2"/>
    <dgm:cxn modelId="{72777D3F-A933-4192-BF12-BD626F9231EA}" type="presParOf" srcId="{C28D5803-EA4E-4938-8C81-6BCBA2C164AD}" destId="{7BF8D3D0-3D10-4464-8CBC-FC363E44C4C0}" srcOrd="0" destOrd="0" presId="urn:microsoft.com/office/officeart/2005/8/layout/venn2"/>
    <dgm:cxn modelId="{0BFB56EF-B9BB-49ED-A0E8-08171F61D185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99ECD2-2AC8-4BC4-9F94-5E69EF8142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0452-A544-463E-9A50-886257A64F16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Conditional Logic</a:t>
          </a:r>
          <a:endParaRPr lang="en-US" dirty="0"/>
        </a:p>
      </dgm:t>
    </dgm:pt>
    <dgm:pt modelId="{38C05AD2-BD25-4F0A-BEF6-FA7EB887D616}" type="parTrans" cxnId="{D85DA797-6973-41E2-8743-BFD0711C0986}">
      <dgm:prSet/>
      <dgm:spPr/>
      <dgm:t>
        <a:bodyPr/>
        <a:lstStyle/>
        <a:p>
          <a:endParaRPr lang="en-US"/>
        </a:p>
      </dgm:t>
    </dgm:pt>
    <dgm:pt modelId="{2F9363A2-1A1B-48F1-9568-6C00BC25B3C0}" type="sibTrans" cxnId="{D85DA797-6973-41E2-8743-BFD0711C0986}">
      <dgm:prSet/>
      <dgm:spPr/>
      <dgm:t>
        <a:bodyPr/>
        <a:lstStyle/>
        <a:p>
          <a:endParaRPr lang="en-US"/>
        </a:p>
      </dgm:t>
    </dgm:pt>
    <dgm:pt modelId="{35F9D330-2F83-487E-A4FB-E17D6FF39F2A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Loops</a:t>
          </a:r>
          <a:endParaRPr lang="en-US" dirty="0"/>
        </a:p>
      </dgm:t>
    </dgm:pt>
    <dgm:pt modelId="{94D12545-FEBA-4D10-ACFF-A3107737FA77}" type="parTrans" cxnId="{08A14E4B-A948-4F31-AA00-2840BB8284AE}">
      <dgm:prSet/>
      <dgm:spPr/>
      <dgm:t>
        <a:bodyPr/>
        <a:lstStyle/>
        <a:p>
          <a:endParaRPr lang="en-US"/>
        </a:p>
      </dgm:t>
    </dgm:pt>
    <dgm:pt modelId="{7945CB79-1770-4B02-ABB4-866857804914}" type="sibTrans" cxnId="{08A14E4B-A948-4F31-AA00-2840BB8284AE}">
      <dgm:prSet/>
      <dgm:spPr/>
      <dgm:t>
        <a:bodyPr/>
        <a:lstStyle/>
        <a:p>
          <a:endParaRPr lang="en-US"/>
        </a:p>
      </dgm:t>
    </dgm:pt>
    <dgm:pt modelId="{025118EC-9AA5-441F-BC05-F064AFAB5611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4186C926-1FFE-4802-8DD8-6FED2C38A5C3}" type="parTrans" cxnId="{33BDD4E5-6EE2-4319-ADF6-C9A3F5E7D822}">
      <dgm:prSet/>
      <dgm:spPr/>
      <dgm:t>
        <a:bodyPr/>
        <a:lstStyle/>
        <a:p>
          <a:endParaRPr lang="en-US"/>
        </a:p>
      </dgm:t>
    </dgm:pt>
    <dgm:pt modelId="{D07E6905-8A33-4D87-A866-E8932043DBA6}" type="sibTrans" cxnId="{33BDD4E5-6EE2-4319-ADF6-C9A3F5E7D822}">
      <dgm:prSet/>
      <dgm:spPr/>
      <dgm:t>
        <a:bodyPr/>
        <a:lstStyle/>
        <a:p>
          <a:endParaRPr lang="en-US"/>
        </a:p>
      </dgm:t>
    </dgm:pt>
    <dgm:pt modelId="{D9C8D8BE-2F2A-4600-AF83-A366645886E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C60AB80-EC45-46B9-837B-44F929B32F48}" type="parTrans" cxnId="{596F1893-4A10-4E4C-BF6A-B5540BA36B3E}">
      <dgm:prSet/>
      <dgm:spPr/>
      <dgm:t>
        <a:bodyPr/>
        <a:lstStyle/>
        <a:p>
          <a:endParaRPr lang="en-US"/>
        </a:p>
      </dgm:t>
    </dgm:pt>
    <dgm:pt modelId="{1A6EE8F2-4058-4CF1-9100-F57E04E5A6F0}" type="sibTrans" cxnId="{596F1893-4A10-4E4C-BF6A-B5540BA36B3E}">
      <dgm:prSet/>
      <dgm:spPr/>
      <dgm:t>
        <a:bodyPr/>
        <a:lstStyle/>
        <a:p>
          <a:endParaRPr lang="en-US"/>
        </a:p>
      </dgm:t>
    </dgm:pt>
    <dgm:pt modelId="{3F71CCCA-CF3A-447E-9F72-566A8B5A5ED7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B7702A74-6FE3-418F-95FF-F6A8AD7F9851}" type="parTrans" cxnId="{EE9F4F1F-CD91-480B-91C5-EB9259C937F6}">
      <dgm:prSet/>
      <dgm:spPr/>
      <dgm:t>
        <a:bodyPr/>
        <a:lstStyle/>
        <a:p>
          <a:endParaRPr lang="en-US"/>
        </a:p>
      </dgm:t>
    </dgm:pt>
    <dgm:pt modelId="{0F945D68-52BA-4F55-86DA-39B5A87E2C5F}" type="sibTrans" cxnId="{EE9F4F1F-CD91-480B-91C5-EB9259C937F6}">
      <dgm:prSet/>
      <dgm:spPr/>
      <dgm:t>
        <a:bodyPr/>
        <a:lstStyle/>
        <a:p>
          <a:endParaRPr lang="en-US"/>
        </a:p>
      </dgm:t>
    </dgm:pt>
    <dgm:pt modelId="{6C598EE3-C3D5-45DF-9CF1-192AE6A72979}">
      <dgm:prSet phldrT="[Text]"/>
      <dgm:spPr>
        <a:solidFill>
          <a:schemeClr val="bg1">
            <a:lumMod val="65000"/>
            <a:alpha val="40000"/>
          </a:schemeClr>
        </a:solidFill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5A1265AA-0DB5-4E21-86CA-AE3B49039B04}" type="parTrans" cxnId="{3F5C005F-D690-4323-A18A-7DC668F582A3}">
      <dgm:prSet/>
      <dgm:spPr/>
      <dgm:t>
        <a:bodyPr/>
        <a:lstStyle/>
        <a:p>
          <a:endParaRPr lang="en-US"/>
        </a:p>
      </dgm:t>
    </dgm:pt>
    <dgm:pt modelId="{C64A1D8F-8A6E-47D7-A9B2-1032453D7114}" type="sibTrans" cxnId="{3F5C005F-D690-4323-A18A-7DC668F582A3}">
      <dgm:prSet/>
      <dgm:spPr/>
      <dgm:t>
        <a:bodyPr/>
        <a:lstStyle/>
        <a:p>
          <a:endParaRPr lang="en-US"/>
        </a:p>
      </dgm:t>
    </dgm:pt>
    <dgm:pt modelId="{AAB273D4-2E44-497F-B03A-1D0C7A291988}" type="pres">
      <dgm:prSet presAssocID="{CD99ECD2-2AC8-4BC4-9F94-5E69EF8142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B919-4DB2-4895-A1EE-A59363ECDC7C}" type="pres">
      <dgm:prSet presAssocID="{CD99ECD2-2AC8-4BC4-9F94-5E69EF814267}" presName="comp1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F0A057D3-F515-42B4-ABB1-E6464B62C9A4}" type="pres">
      <dgm:prSet presAssocID="{CD99ECD2-2AC8-4BC4-9F94-5E69EF814267}" presName="circle1" presStyleLbl="node1" presStyleIdx="0" presStyleCnt="6"/>
      <dgm:spPr/>
      <dgm:t>
        <a:bodyPr/>
        <a:lstStyle/>
        <a:p>
          <a:endParaRPr lang="en-US"/>
        </a:p>
      </dgm:t>
    </dgm:pt>
    <dgm:pt modelId="{1B40FDA9-9E66-4D44-AF49-431CF059C6FA}" type="pres">
      <dgm:prSet presAssocID="{CD99ECD2-2AC8-4BC4-9F94-5E69EF81426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14A-C95E-4327-A179-E7CE2DED6DEC}" type="pres">
      <dgm:prSet presAssocID="{CD99ECD2-2AC8-4BC4-9F94-5E69EF814267}" presName="comp2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9354133A-529C-4DC3-A3ED-794F81248B7E}" type="pres">
      <dgm:prSet presAssocID="{CD99ECD2-2AC8-4BC4-9F94-5E69EF814267}" presName="circle2" presStyleLbl="node1" presStyleIdx="1" presStyleCnt="6"/>
      <dgm:spPr/>
      <dgm:t>
        <a:bodyPr/>
        <a:lstStyle/>
        <a:p>
          <a:endParaRPr lang="en-US"/>
        </a:p>
      </dgm:t>
    </dgm:pt>
    <dgm:pt modelId="{B0B1C6F0-4482-434C-8D82-AD3536F3DE93}" type="pres">
      <dgm:prSet presAssocID="{CD99ECD2-2AC8-4BC4-9F94-5E69EF81426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35FD-C7A1-4CC0-BF80-69D276A32755}" type="pres">
      <dgm:prSet presAssocID="{CD99ECD2-2AC8-4BC4-9F94-5E69EF814267}" presName="comp3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B134F581-18F7-43E3-83DE-9D16BD1DE8C8}" type="pres">
      <dgm:prSet presAssocID="{CD99ECD2-2AC8-4BC4-9F94-5E69EF814267}" presName="circle3" presStyleLbl="node1" presStyleIdx="2" presStyleCnt="6"/>
      <dgm:spPr/>
      <dgm:t>
        <a:bodyPr/>
        <a:lstStyle/>
        <a:p>
          <a:endParaRPr lang="en-US"/>
        </a:p>
      </dgm:t>
    </dgm:pt>
    <dgm:pt modelId="{88A6CDCF-6475-4E91-A6D2-787027BE003E}" type="pres">
      <dgm:prSet presAssocID="{CD99ECD2-2AC8-4BC4-9F94-5E69EF81426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ECB4-7157-4A89-AB08-C7E257C2BF5E}" type="pres">
      <dgm:prSet presAssocID="{CD99ECD2-2AC8-4BC4-9F94-5E69EF814267}" presName="comp4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6540645E-47DA-4CCB-9200-3F60E8F9EACA}" type="pres">
      <dgm:prSet presAssocID="{CD99ECD2-2AC8-4BC4-9F94-5E69EF814267}" presName="circle4" presStyleLbl="node1" presStyleIdx="3" presStyleCnt="6"/>
      <dgm:spPr/>
      <dgm:t>
        <a:bodyPr/>
        <a:lstStyle/>
        <a:p>
          <a:endParaRPr lang="en-US"/>
        </a:p>
      </dgm:t>
    </dgm:pt>
    <dgm:pt modelId="{8BB53349-93E9-4AA1-9252-308ADBF9426F}" type="pres">
      <dgm:prSet presAssocID="{CD99ECD2-2AC8-4BC4-9F94-5E69EF81426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362F-B035-49C2-943A-CF264CBCCBE6}" type="pres">
      <dgm:prSet presAssocID="{CD99ECD2-2AC8-4BC4-9F94-5E69EF814267}" presName="comp5" presStyleCnt="0"/>
      <dgm:spPr>
        <a:scene3d>
          <a:camera prst="orthographicFront"/>
          <a:lightRig rig="threePt" dir="t"/>
        </a:scene3d>
        <a:sp3d>
          <a:bevelT w="152400" prst="softRound"/>
        </a:sp3d>
      </dgm:spPr>
    </dgm:pt>
    <dgm:pt modelId="{33182045-B237-47BB-8983-E328AED31C6F}" type="pres">
      <dgm:prSet presAssocID="{CD99ECD2-2AC8-4BC4-9F94-5E69EF814267}" presName="circle5" presStyleLbl="node1" presStyleIdx="4" presStyleCnt="6"/>
      <dgm:spPr/>
      <dgm:t>
        <a:bodyPr/>
        <a:lstStyle/>
        <a:p>
          <a:endParaRPr lang="en-US"/>
        </a:p>
      </dgm:t>
    </dgm:pt>
    <dgm:pt modelId="{BB8FD2A2-E6B5-41F7-88D0-1DE9753A6B75}" type="pres">
      <dgm:prSet presAssocID="{CD99ECD2-2AC8-4BC4-9F94-5E69EF81426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5803-EA4E-4938-8C81-6BCBA2C164AD}" type="pres">
      <dgm:prSet presAssocID="{CD99ECD2-2AC8-4BC4-9F94-5E69EF814267}" presName="comp6" presStyleCnt="0"/>
      <dgm:spPr/>
    </dgm:pt>
    <dgm:pt modelId="{7BF8D3D0-3D10-4464-8CBC-FC363E44C4C0}" type="pres">
      <dgm:prSet presAssocID="{CD99ECD2-2AC8-4BC4-9F94-5E69EF814267}" presName="circle6" presStyleLbl="node1" presStyleIdx="5" presStyleCnt="6"/>
      <dgm:spPr/>
      <dgm:t>
        <a:bodyPr/>
        <a:lstStyle/>
        <a:p>
          <a:endParaRPr lang="en-US"/>
        </a:p>
      </dgm:t>
    </dgm:pt>
    <dgm:pt modelId="{4210F8BC-ACF2-4FEB-9C3A-E590CEC5FE31}" type="pres">
      <dgm:prSet presAssocID="{CD99ECD2-2AC8-4BC4-9F94-5E69EF81426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756AB-C2B3-4E68-AB1E-306BAE03473B}" type="presOf" srcId="{D9C8D8BE-2F2A-4600-AF83-A366645886E9}" destId="{7BF8D3D0-3D10-4464-8CBC-FC363E44C4C0}" srcOrd="0" destOrd="0" presId="urn:microsoft.com/office/officeart/2005/8/layout/venn2"/>
    <dgm:cxn modelId="{18D78F3B-B4A3-46D0-B3DD-FC894DBEBCE9}" type="presOf" srcId="{4E6F0452-A544-463E-9A50-886257A64F16}" destId="{B134F581-18F7-43E3-83DE-9D16BD1DE8C8}" srcOrd="0" destOrd="0" presId="urn:microsoft.com/office/officeart/2005/8/layout/venn2"/>
    <dgm:cxn modelId="{33BDD4E5-6EE2-4319-ADF6-C9A3F5E7D822}" srcId="{CD99ECD2-2AC8-4BC4-9F94-5E69EF814267}" destId="{025118EC-9AA5-441F-BC05-F064AFAB5611}" srcOrd="4" destOrd="0" parTransId="{4186C926-1FFE-4802-8DD8-6FED2C38A5C3}" sibTransId="{D07E6905-8A33-4D87-A866-E8932043DBA6}"/>
    <dgm:cxn modelId="{47A57C76-10E0-4A35-A6D9-061C0550A8AE}" type="presOf" srcId="{6C598EE3-C3D5-45DF-9CF1-192AE6A72979}" destId="{1B40FDA9-9E66-4D44-AF49-431CF059C6FA}" srcOrd="1" destOrd="0" presId="urn:microsoft.com/office/officeart/2005/8/layout/venn2"/>
    <dgm:cxn modelId="{275CEF38-5A47-41B3-8CEA-097DC0B112F0}" type="presOf" srcId="{CD99ECD2-2AC8-4BC4-9F94-5E69EF814267}" destId="{AAB273D4-2E44-497F-B03A-1D0C7A291988}" srcOrd="0" destOrd="0" presId="urn:microsoft.com/office/officeart/2005/8/layout/venn2"/>
    <dgm:cxn modelId="{3F5C005F-D690-4323-A18A-7DC668F582A3}" srcId="{CD99ECD2-2AC8-4BC4-9F94-5E69EF814267}" destId="{6C598EE3-C3D5-45DF-9CF1-192AE6A72979}" srcOrd="0" destOrd="0" parTransId="{5A1265AA-0DB5-4E21-86CA-AE3B49039B04}" sibTransId="{C64A1D8F-8A6E-47D7-A9B2-1032453D7114}"/>
    <dgm:cxn modelId="{889205F3-190B-4744-89C0-66657132AEC4}" type="presOf" srcId="{D9C8D8BE-2F2A-4600-AF83-A366645886E9}" destId="{4210F8BC-ACF2-4FEB-9C3A-E590CEC5FE31}" srcOrd="1" destOrd="0" presId="urn:microsoft.com/office/officeart/2005/8/layout/venn2"/>
    <dgm:cxn modelId="{0B242F22-8CA2-432A-B8BA-5E10BEDF9A92}" type="presOf" srcId="{3F71CCCA-CF3A-447E-9F72-566A8B5A5ED7}" destId="{9354133A-529C-4DC3-A3ED-794F81248B7E}" srcOrd="0" destOrd="0" presId="urn:microsoft.com/office/officeart/2005/8/layout/venn2"/>
    <dgm:cxn modelId="{1CC7A311-5B9D-458E-B8D8-B795A2B92F4B}" type="presOf" srcId="{35F9D330-2F83-487E-A4FB-E17D6FF39F2A}" destId="{8BB53349-93E9-4AA1-9252-308ADBF9426F}" srcOrd="1" destOrd="0" presId="urn:microsoft.com/office/officeart/2005/8/layout/venn2"/>
    <dgm:cxn modelId="{4B02036C-188A-4869-A5E7-A8D72D70A8AA}" type="presOf" srcId="{3F71CCCA-CF3A-447E-9F72-566A8B5A5ED7}" destId="{B0B1C6F0-4482-434C-8D82-AD3536F3DE93}" srcOrd="1" destOrd="0" presId="urn:microsoft.com/office/officeart/2005/8/layout/venn2"/>
    <dgm:cxn modelId="{D85DA797-6973-41E2-8743-BFD0711C0986}" srcId="{CD99ECD2-2AC8-4BC4-9F94-5E69EF814267}" destId="{4E6F0452-A544-463E-9A50-886257A64F16}" srcOrd="2" destOrd="0" parTransId="{38C05AD2-BD25-4F0A-BEF6-FA7EB887D616}" sibTransId="{2F9363A2-1A1B-48F1-9568-6C00BC25B3C0}"/>
    <dgm:cxn modelId="{C169422F-53B6-4F65-B33A-8469502D6C2B}" type="presOf" srcId="{025118EC-9AA5-441F-BC05-F064AFAB5611}" destId="{BB8FD2A2-E6B5-41F7-88D0-1DE9753A6B75}" srcOrd="1" destOrd="0" presId="urn:microsoft.com/office/officeart/2005/8/layout/venn2"/>
    <dgm:cxn modelId="{08A14E4B-A948-4F31-AA00-2840BB8284AE}" srcId="{CD99ECD2-2AC8-4BC4-9F94-5E69EF814267}" destId="{35F9D330-2F83-487E-A4FB-E17D6FF39F2A}" srcOrd="3" destOrd="0" parTransId="{94D12545-FEBA-4D10-ACFF-A3107737FA77}" sibTransId="{7945CB79-1770-4B02-ABB4-866857804914}"/>
    <dgm:cxn modelId="{F491B8CB-66E8-4957-8AF7-3A2A59E72B34}" type="presOf" srcId="{025118EC-9AA5-441F-BC05-F064AFAB5611}" destId="{33182045-B237-47BB-8983-E328AED31C6F}" srcOrd="0" destOrd="0" presId="urn:microsoft.com/office/officeart/2005/8/layout/venn2"/>
    <dgm:cxn modelId="{EE9F4F1F-CD91-480B-91C5-EB9259C937F6}" srcId="{CD99ECD2-2AC8-4BC4-9F94-5E69EF814267}" destId="{3F71CCCA-CF3A-447E-9F72-566A8B5A5ED7}" srcOrd="1" destOrd="0" parTransId="{B7702A74-6FE3-418F-95FF-F6A8AD7F9851}" sibTransId="{0F945D68-52BA-4F55-86DA-39B5A87E2C5F}"/>
    <dgm:cxn modelId="{253D09DE-F2E4-4C33-AEAB-BBBB3A82E7E2}" type="presOf" srcId="{6C598EE3-C3D5-45DF-9CF1-192AE6A72979}" destId="{F0A057D3-F515-42B4-ABB1-E6464B62C9A4}" srcOrd="0" destOrd="0" presId="urn:microsoft.com/office/officeart/2005/8/layout/venn2"/>
    <dgm:cxn modelId="{991F824C-5B9F-4D1F-A8D7-6C590A5BC43A}" type="presOf" srcId="{35F9D330-2F83-487E-A4FB-E17D6FF39F2A}" destId="{6540645E-47DA-4CCB-9200-3F60E8F9EACA}" srcOrd="0" destOrd="0" presId="urn:microsoft.com/office/officeart/2005/8/layout/venn2"/>
    <dgm:cxn modelId="{596F1893-4A10-4E4C-BF6A-B5540BA36B3E}" srcId="{CD99ECD2-2AC8-4BC4-9F94-5E69EF814267}" destId="{D9C8D8BE-2F2A-4600-AF83-A366645886E9}" srcOrd="5" destOrd="0" parTransId="{5C60AB80-EC45-46B9-837B-44F929B32F48}" sibTransId="{1A6EE8F2-4058-4CF1-9100-F57E04E5A6F0}"/>
    <dgm:cxn modelId="{740636A0-11A3-41CD-B7D9-86A22C9F5405}" type="presOf" srcId="{4E6F0452-A544-463E-9A50-886257A64F16}" destId="{88A6CDCF-6475-4E91-A6D2-787027BE003E}" srcOrd="1" destOrd="0" presId="urn:microsoft.com/office/officeart/2005/8/layout/venn2"/>
    <dgm:cxn modelId="{BDE75707-E5D7-43AB-9095-FDC3EED205E1}" type="presParOf" srcId="{AAB273D4-2E44-497F-B03A-1D0C7A291988}" destId="{FB46B919-4DB2-4895-A1EE-A59363ECDC7C}" srcOrd="0" destOrd="0" presId="urn:microsoft.com/office/officeart/2005/8/layout/venn2"/>
    <dgm:cxn modelId="{F28E9825-3DF1-469E-B1A7-D2DF4E1F1B2F}" type="presParOf" srcId="{FB46B919-4DB2-4895-A1EE-A59363ECDC7C}" destId="{F0A057D3-F515-42B4-ABB1-E6464B62C9A4}" srcOrd="0" destOrd="0" presId="urn:microsoft.com/office/officeart/2005/8/layout/venn2"/>
    <dgm:cxn modelId="{74F6FB8A-DD9A-4623-B604-6228E1B97D9E}" type="presParOf" srcId="{FB46B919-4DB2-4895-A1EE-A59363ECDC7C}" destId="{1B40FDA9-9E66-4D44-AF49-431CF059C6FA}" srcOrd="1" destOrd="0" presId="urn:microsoft.com/office/officeart/2005/8/layout/venn2"/>
    <dgm:cxn modelId="{5449C792-B96E-42AF-ACF2-36CAC07811A5}" type="presParOf" srcId="{AAB273D4-2E44-497F-B03A-1D0C7A291988}" destId="{8BE1514A-C95E-4327-A179-E7CE2DED6DEC}" srcOrd="1" destOrd="0" presId="urn:microsoft.com/office/officeart/2005/8/layout/venn2"/>
    <dgm:cxn modelId="{436F61B7-3BAB-483E-AFF7-A4CD2CDD6AFB}" type="presParOf" srcId="{8BE1514A-C95E-4327-A179-E7CE2DED6DEC}" destId="{9354133A-529C-4DC3-A3ED-794F81248B7E}" srcOrd="0" destOrd="0" presId="urn:microsoft.com/office/officeart/2005/8/layout/venn2"/>
    <dgm:cxn modelId="{D67AA394-3F91-4452-A918-0AB8955887FE}" type="presParOf" srcId="{8BE1514A-C95E-4327-A179-E7CE2DED6DEC}" destId="{B0B1C6F0-4482-434C-8D82-AD3536F3DE93}" srcOrd="1" destOrd="0" presId="urn:microsoft.com/office/officeart/2005/8/layout/venn2"/>
    <dgm:cxn modelId="{12623391-4B32-4902-88BC-C95B29F96760}" type="presParOf" srcId="{AAB273D4-2E44-497F-B03A-1D0C7A291988}" destId="{EB7B35FD-C7A1-4CC0-BF80-69D276A32755}" srcOrd="2" destOrd="0" presId="urn:microsoft.com/office/officeart/2005/8/layout/venn2"/>
    <dgm:cxn modelId="{8E73A41E-6FDB-4C02-97F5-7CEC0871C169}" type="presParOf" srcId="{EB7B35FD-C7A1-4CC0-BF80-69D276A32755}" destId="{B134F581-18F7-43E3-83DE-9D16BD1DE8C8}" srcOrd="0" destOrd="0" presId="urn:microsoft.com/office/officeart/2005/8/layout/venn2"/>
    <dgm:cxn modelId="{87318B21-2137-4FDD-B3E6-4D0BF8D1BB03}" type="presParOf" srcId="{EB7B35FD-C7A1-4CC0-BF80-69D276A32755}" destId="{88A6CDCF-6475-4E91-A6D2-787027BE003E}" srcOrd="1" destOrd="0" presId="urn:microsoft.com/office/officeart/2005/8/layout/venn2"/>
    <dgm:cxn modelId="{D9BAB980-B19C-492E-AC53-FAD44D698671}" type="presParOf" srcId="{AAB273D4-2E44-497F-B03A-1D0C7A291988}" destId="{6EA1ECB4-7157-4A89-AB08-C7E257C2BF5E}" srcOrd="3" destOrd="0" presId="urn:microsoft.com/office/officeart/2005/8/layout/venn2"/>
    <dgm:cxn modelId="{EA8D3CD7-D308-4FBD-9DF8-A3B275AE56E7}" type="presParOf" srcId="{6EA1ECB4-7157-4A89-AB08-C7E257C2BF5E}" destId="{6540645E-47DA-4CCB-9200-3F60E8F9EACA}" srcOrd="0" destOrd="0" presId="urn:microsoft.com/office/officeart/2005/8/layout/venn2"/>
    <dgm:cxn modelId="{47C300E4-6FEE-4F1C-8227-A20657F534C1}" type="presParOf" srcId="{6EA1ECB4-7157-4A89-AB08-C7E257C2BF5E}" destId="{8BB53349-93E9-4AA1-9252-308ADBF9426F}" srcOrd="1" destOrd="0" presId="urn:microsoft.com/office/officeart/2005/8/layout/venn2"/>
    <dgm:cxn modelId="{8C50DC4F-E921-450C-A0AF-20C7F6BE9D54}" type="presParOf" srcId="{AAB273D4-2E44-497F-B03A-1D0C7A291988}" destId="{9AEA362F-B035-49C2-943A-CF264CBCCBE6}" srcOrd="4" destOrd="0" presId="urn:microsoft.com/office/officeart/2005/8/layout/venn2"/>
    <dgm:cxn modelId="{D540D303-0395-49BE-9CF9-7A0E55E6F82D}" type="presParOf" srcId="{9AEA362F-B035-49C2-943A-CF264CBCCBE6}" destId="{33182045-B237-47BB-8983-E328AED31C6F}" srcOrd="0" destOrd="0" presId="urn:microsoft.com/office/officeart/2005/8/layout/venn2"/>
    <dgm:cxn modelId="{F2832D84-F064-4CCB-A18E-E6370BC65744}" type="presParOf" srcId="{9AEA362F-B035-49C2-943A-CF264CBCCBE6}" destId="{BB8FD2A2-E6B5-41F7-88D0-1DE9753A6B75}" srcOrd="1" destOrd="0" presId="urn:microsoft.com/office/officeart/2005/8/layout/venn2"/>
    <dgm:cxn modelId="{35E03396-E380-4C8E-A830-81D456304E32}" type="presParOf" srcId="{AAB273D4-2E44-497F-B03A-1D0C7A291988}" destId="{C28D5803-EA4E-4938-8C81-6BCBA2C164AD}" srcOrd="5" destOrd="0" presId="urn:microsoft.com/office/officeart/2005/8/layout/venn2"/>
    <dgm:cxn modelId="{10ED2110-34C5-4D4A-B68E-6FB89C18A1BC}" type="presParOf" srcId="{C28D5803-EA4E-4938-8C81-6BCBA2C164AD}" destId="{7BF8D3D0-3D10-4464-8CBC-FC363E44C4C0}" srcOrd="0" destOrd="0" presId="urn:microsoft.com/office/officeart/2005/8/layout/venn2"/>
    <dgm:cxn modelId="{3D6B7C01-BB88-4DD1-85A0-92BCB20A3633}" type="presParOf" srcId="{C28D5803-EA4E-4938-8C81-6BCBA2C164AD}" destId="{4210F8BC-ACF2-4FEB-9C3A-E590CEC5FE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rgbClr val="6C20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rgbClr val="6C20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rgbClr val="4D20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rgbClr val="205F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rgbClr val="206C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D7E3B-409A-449F-96B1-E358FA80967B}">
      <dsp:nvSpPr>
        <dsp:cNvPr id="0" name=""/>
        <dsp:cNvSpPr/>
      </dsp:nvSpPr>
      <dsp:spPr>
        <a:xfrm rot="16200000">
          <a:off x="164" y="1032067"/>
          <a:ext cx="1887152" cy="1887152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bg1"/>
            </a:gs>
            <a:gs pos="25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Browser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Load Page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Load Content/Data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Send Content/Data</a:t>
          </a:r>
          <a:endParaRPr lang="en-US" sz="1000" kern="1200" dirty="0"/>
        </a:p>
      </dsp:txBody>
      <dsp:txXfrm rot="16200000">
        <a:off x="164" y="1032067"/>
        <a:ext cx="1887152" cy="1887152"/>
      </dsp:txXfrm>
    </dsp:sp>
    <dsp:sp modelId="{F0A7C13B-E3FB-4BB2-AB1B-B254A77B8A55}">
      <dsp:nvSpPr>
        <dsp:cNvPr id="0" name=""/>
        <dsp:cNvSpPr/>
      </dsp:nvSpPr>
      <dsp:spPr>
        <a:xfrm rot="5400000">
          <a:off x="1922853" y="1032067"/>
          <a:ext cx="1887152" cy="1887152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Server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Send Page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Send Content/Data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Process Content/Data</a:t>
          </a:r>
          <a:endParaRPr lang="en-US" sz="1000" kern="1200" dirty="0"/>
        </a:p>
      </dsp:txBody>
      <dsp:txXfrm rot="5400000">
        <a:off x="1922853" y="1032067"/>
        <a:ext cx="1887152" cy="1887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F7F81-4D2D-4BE4-A46B-BD538C36B44F}">
      <dsp:nvSpPr>
        <dsp:cNvPr id="0" name=""/>
        <dsp:cNvSpPr/>
      </dsp:nvSpPr>
      <dsp:spPr>
        <a:xfrm rot="16200000">
          <a:off x="172666" y="1031689"/>
          <a:ext cx="1887908" cy="1887908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bg1"/>
            </a:gs>
            <a:gs pos="25000">
              <a:schemeClr val="tx2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Desktop App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Load App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Load Content/Data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Send Content/Data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Store Content/Data</a:t>
          </a:r>
          <a:endParaRPr lang="en-US" sz="900" kern="1200" dirty="0"/>
        </a:p>
      </dsp:txBody>
      <dsp:txXfrm rot="16200000">
        <a:off x="172666" y="1031689"/>
        <a:ext cx="1887908" cy="1887908"/>
      </dsp:txXfrm>
    </dsp:sp>
    <dsp:sp modelId="{B17BFC2E-BC97-4D92-BE8D-93DF887C9DF3}">
      <dsp:nvSpPr>
        <dsp:cNvPr id="0" name=""/>
        <dsp:cNvSpPr/>
      </dsp:nvSpPr>
      <dsp:spPr>
        <a:xfrm rot="5400000">
          <a:off x="2077502" y="1031689"/>
          <a:ext cx="1887908" cy="1887908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bg1"/>
            </a:gs>
            <a:gs pos="25000">
              <a:schemeClr val="accent5">
                <a:lumMod val="75000"/>
              </a:schemeClr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162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Server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(n/a)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Send Content/Data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Process Content/Data</a:t>
          </a:r>
          <a:endParaRPr lang="en-US" sz="900" kern="1200" dirty="0"/>
        </a:p>
      </dsp:txBody>
      <dsp:txXfrm rot="5400000">
        <a:off x="2077502" y="1031689"/>
        <a:ext cx="1887908" cy="18879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725CB-7EA2-4688-979C-35A06129FB83}">
      <dsp:nvSpPr>
        <dsp:cNvPr id="0" name=""/>
        <dsp:cNvSpPr/>
      </dsp:nvSpPr>
      <dsp:spPr>
        <a:xfrm>
          <a:off x="1898136" y="2758330"/>
          <a:ext cx="1315476" cy="1315476"/>
        </a:xfrm>
        <a:prstGeom prst="ellipse">
          <a:avLst/>
        </a:prstGeom>
        <a:solidFill>
          <a:srgbClr val="205F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SOAP Web Service</a:t>
          </a:r>
          <a:endParaRPr lang="en-US" sz="2100" kern="1200" dirty="0"/>
        </a:p>
      </dsp:txBody>
      <dsp:txXfrm>
        <a:off x="1898136" y="2758330"/>
        <a:ext cx="1315476" cy="1315476"/>
      </dsp:txXfrm>
    </dsp:sp>
    <dsp:sp modelId="{B7BEBAF3-82DC-4D8A-889F-F04633723AA3}">
      <dsp:nvSpPr>
        <dsp:cNvPr id="0" name=""/>
        <dsp:cNvSpPr/>
      </dsp:nvSpPr>
      <dsp:spPr>
        <a:xfrm rot="10800000">
          <a:off x="625242" y="322861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79452-5BDF-43A1-B85B-18DD238798E2}">
      <dsp:nvSpPr>
        <dsp:cNvPr id="0" name=""/>
        <dsp:cNvSpPr/>
      </dsp:nvSpPr>
      <dsp:spPr>
        <a:xfrm>
          <a:off x="391" y="2916187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AJAX</a:t>
          </a:r>
          <a:endParaRPr lang="en-US" sz="3300" kern="1200" dirty="0"/>
        </a:p>
      </dsp:txBody>
      <dsp:txXfrm>
        <a:off x="391" y="2916187"/>
        <a:ext cx="1249703" cy="999762"/>
      </dsp:txXfrm>
    </dsp:sp>
    <dsp:sp modelId="{EC184099-D347-4A9D-9422-3D34DBC3951B}">
      <dsp:nvSpPr>
        <dsp:cNvPr id="0" name=""/>
        <dsp:cNvSpPr/>
      </dsp:nvSpPr>
      <dsp:spPr>
        <a:xfrm rot="13500000">
          <a:off x="1014553" y="2288734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67F2A-11E3-47CD-A30B-A45CB7EBE765}">
      <dsp:nvSpPr>
        <dsp:cNvPr id="0" name=""/>
        <dsp:cNvSpPr/>
      </dsp:nvSpPr>
      <dsp:spPr>
        <a:xfrm>
          <a:off x="565860" y="1551024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AIR</a:t>
          </a:r>
          <a:endParaRPr lang="en-US" sz="3300" kern="1200" dirty="0"/>
        </a:p>
      </dsp:txBody>
      <dsp:txXfrm>
        <a:off x="565860" y="1551024"/>
        <a:ext cx="1249703" cy="999762"/>
      </dsp:txXfrm>
    </dsp:sp>
    <dsp:sp modelId="{4372DE57-E46E-4E5D-87BF-4F00555FC523}">
      <dsp:nvSpPr>
        <dsp:cNvPr id="0" name=""/>
        <dsp:cNvSpPr/>
      </dsp:nvSpPr>
      <dsp:spPr>
        <a:xfrm rot="16200000">
          <a:off x="1954432" y="189942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298F5-1A3C-4BA6-B2AE-B18134718B00}">
      <dsp:nvSpPr>
        <dsp:cNvPr id="0" name=""/>
        <dsp:cNvSpPr/>
      </dsp:nvSpPr>
      <dsp:spPr>
        <a:xfrm>
          <a:off x="1931023" y="985555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Flex</a:t>
          </a:r>
          <a:endParaRPr lang="en-US" sz="3300" kern="1200" dirty="0"/>
        </a:p>
      </dsp:txBody>
      <dsp:txXfrm>
        <a:off x="1931023" y="985555"/>
        <a:ext cx="1249703" cy="999762"/>
      </dsp:txXfrm>
    </dsp:sp>
    <dsp:sp modelId="{AE823E3D-F1DA-4E57-AFB8-390B7F2264D5}">
      <dsp:nvSpPr>
        <dsp:cNvPr id="0" name=""/>
        <dsp:cNvSpPr/>
      </dsp:nvSpPr>
      <dsp:spPr>
        <a:xfrm rot="18900000">
          <a:off x="2894311" y="2288734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652A4-D7EF-4F9A-8642-5DB2D6A50D86}">
      <dsp:nvSpPr>
        <dsp:cNvPr id="0" name=""/>
        <dsp:cNvSpPr/>
      </dsp:nvSpPr>
      <dsp:spPr>
        <a:xfrm>
          <a:off x="3296186" y="1551024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.Net</a:t>
          </a:r>
          <a:endParaRPr lang="en-US" sz="3300" kern="1200" dirty="0"/>
        </a:p>
      </dsp:txBody>
      <dsp:txXfrm>
        <a:off x="3296186" y="1551024"/>
        <a:ext cx="1249703" cy="999762"/>
      </dsp:txXfrm>
    </dsp:sp>
    <dsp:sp modelId="{E17A0F86-E845-41C6-8F79-982815D1C500}">
      <dsp:nvSpPr>
        <dsp:cNvPr id="0" name=""/>
        <dsp:cNvSpPr/>
      </dsp:nvSpPr>
      <dsp:spPr>
        <a:xfrm>
          <a:off x="3283622" y="322861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F9607-D9D1-4F94-AD7E-CFA68A4932EC}">
      <dsp:nvSpPr>
        <dsp:cNvPr id="0" name=""/>
        <dsp:cNvSpPr/>
      </dsp:nvSpPr>
      <dsp:spPr>
        <a:xfrm>
          <a:off x="3861655" y="2916187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PHP</a:t>
          </a:r>
          <a:endParaRPr lang="en-US" sz="3300" kern="1200" dirty="0"/>
        </a:p>
      </dsp:txBody>
      <dsp:txXfrm>
        <a:off x="3861655" y="2916187"/>
        <a:ext cx="1249703" cy="9997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725CB-7EA2-4688-979C-35A06129FB83}">
      <dsp:nvSpPr>
        <dsp:cNvPr id="0" name=""/>
        <dsp:cNvSpPr/>
      </dsp:nvSpPr>
      <dsp:spPr>
        <a:xfrm>
          <a:off x="1898136" y="2758330"/>
          <a:ext cx="1315476" cy="1315476"/>
        </a:xfrm>
        <a:prstGeom prst="ellipse">
          <a:avLst/>
        </a:prstGeom>
        <a:solidFill>
          <a:srgbClr val="205F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SOAP Web Service</a:t>
          </a:r>
          <a:endParaRPr lang="en-US" sz="2100" kern="1200" dirty="0"/>
        </a:p>
      </dsp:txBody>
      <dsp:txXfrm>
        <a:off x="1898136" y="2758330"/>
        <a:ext cx="1315476" cy="1315476"/>
      </dsp:txXfrm>
    </dsp:sp>
    <dsp:sp modelId="{B7BEBAF3-82DC-4D8A-889F-F04633723AA3}">
      <dsp:nvSpPr>
        <dsp:cNvPr id="0" name=""/>
        <dsp:cNvSpPr/>
      </dsp:nvSpPr>
      <dsp:spPr>
        <a:xfrm rot="10800000">
          <a:off x="625242" y="322861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79452-5BDF-43A1-B85B-18DD238798E2}">
      <dsp:nvSpPr>
        <dsp:cNvPr id="0" name=""/>
        <dsp:cNvSpPr/>
      </dsp:nvSpPr>
      <dsp:spPr>
        <a:xfrm>
          <a:off x="391" y="2916187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AJAX</a:t>
          </a:r>
          <a:endParaRPr lang="en-US" sz="3300" kern="1200" dirty="0"/>
        </a:p>
      </dsp:txBody>
      <dsp:txXfrm>
        <a:off x="391" y="2916187"/>
        <a:ext cx="1249703" cy="999762"/>
      </dsp:txXfrm>
    </dsp:sp>
    <dsp:sp modelId="{EC184099-D347-4A9D-9422-3D34DBC3951B}">
      <dsp:nvSpPr>
        <dsp:cNvPr id="0" name=""/>
        <dsp:cNvSpPr/>
      </dsp:nvSpPr>
      <dsp:spPr>
        <a:xfrm rot="13500000">
          <a:off x="1014553" y="2288734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67F2A-11E3-47CD-A30B-A45CB7EBE765}">
      <dsp:nvSpPr>
        <dsp:cNvPr id="0" name=""/>
        <dsp:cNvSpPr/>
      </dsp:nvSpPr>
      <dsp:spPr>
        <a:xfrm>
          <a:off x="565860" y="1551024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AIR</a:t>
          </a:r>
          <a:endParaRPr lang="en-US" sz="3300" kern="1200" dirty="0"/>
        </a:p>
      </dsp:txBody>
      <dsp:txXfrm>
        <a:off x="565860" y="1551024"/>
        <a:ext cx="1249703" cy="999762"/>
      </dsp:txXfrm>
    </dsp:sp>
    <dsp:sp modelId="{4372DE57-E46E-4E5D-87BF-4F00555FC523}">
      <dsp:nvSpPr>
        <dsp:cNvPr id="0" name=""/>
        <dsp:cNvSpPr/>
      </dsp:nvSpPr>
      <dsp:spPr>
        <a:xfrm rot="16200000">
          <a:off x="1954432" y="189942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298F5-1A3C-4BA6-B2AE-B18134718B00}">
      <dsp:nvSpPr>
        <dsp:cNvPr id="0" name=""/>
        <dsp:cNvSpPr/>
      </dsp:nvSpPr>
      <dsp:spPr>
        <a:xfrm>
          <a:off x="1931023" y="985555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Flex</a:t>
          </a:r>
          <a:endParaRPr lang="en-US" sz="3300" kern="1200" dirty="0"/>
        </a:p>
      </dsp:txBody>
      <dsp:txXfrm>
        <a:off x="1931023" y="985555"/>
        <a:ext cx="1249703" cy="999762"/>
      </dsp:txXfrm>
    </dsp:sp>
    <dsp:sp modelId="{AE823E3D-F1DA-4E57-AFB8-390B7F2264D5}">
      <dsp:nvSpPr>
        <dsp:cNvPr id="0" name=""/>
        <dsp:cNvSpPr/>
      </dsp:nvSpPr>
      <dsp:spPr>
        <a:xfrm rot="18900000">
          <a:off x="2894311" y="2288734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652A4-D7EF-4F9A-8642-5DB2D6A50D86}">
      <dsp:nvSpPr>
        <dsp:cNvPr id="0" name=""/>
        <dsp:cNvSpPr/>
      </dsp:nvSpPr>
      <dsp:spPr>
        <a:xfrm>
          <a:off x="3296186" y="1551024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.Net</a:t>
          </a:r>
          <a:endParaRPr lang="en-US" sz="3300" kern="1200" dirty="0"/>
        </a:p>
      </dsp:txBody>
      <dsp:txXfrm>
        <a:off x="3296186" y="1551024"/>
        <a:ext cx="1249703" cy="999762"/>
      </dsp:txXfrm>
    </dsp:sp>
    <dsp:sp modelId="{E17A0F86-E845-41C6-8F79-982815D1C500}">
      <dsp:nvSpPr>
        <dsp:cNvPr id="0" name=""/>
        <dsp:cNvSpPr/>
      </dsp:nvSpPr>
      <dsp:spPr>
        <a:xfrm>
          <a:off x="3283622" y="3228613"/>
          <a:ext cx="1202884" cy="37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F9607-D9D1-4F94-AD7E-CFA68A4932EC}">
      <dsp:nvSpPr>
        <dsp:cNvPr id="0" name=""/>
        <dsp:cNvSpPr/>
      </dsp:nvSpPr>
      <dsp:spPr>
        <a:xfrm>
          <a:off x="3861655" y="2916187"/>
          <a:ext cx="1249703" cy="999762"/>
        </a:xfrm>
        <a:prstGeom prst="roundRect">
          <a:avLst>
            <a:gd name="adj" fmla="val 10000"/>
          </a:avLst>
        </a:prstGeom>
        <a:solidFill>
          <a:srgbClr val="2029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PHP</a:t>
          </a:r>
          <a:endParaRPr lang="en-US" sz="3300" kern="1200" dirty="0"/>
        </a:p>
      </dsp:txBody>
      <dsp:txXfrm>
        <a:off x="3861655" y="2916187"/>
        <a:ext cx="1249703" cy="9997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rgbClr val="206C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57D3-F515-42B4-ABB1-E6464B62C9A4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Applications</a:t>
          </a:r>
          <a:endParaRPr lang="en-US" sz="1400" kern="1200" dirty="0"/>
        </a:p>
      </dsp:txBody>
      <dsp:txXfrm>
        <a:off x="3266181" y="226298"/>
        <a:ext cx="1697236" cy="452596"/>
      </dsp:txXfrm>
    </dsp:sp>
    <dsp:sp modelId="{9354133A-529C-4DC3-A3ED-794F81248B7E}">
      <dsp:nvSpPr>
        <dsp:cNvPr id="0" name=""/>
        <dsp:cNvSpPr/>
      </dsp:nvSpPr>
      <dsp:spPr>
        <a:xfrm>
          <a:off x="2191265" y="678894"/>
          <a:ext cx="3847068" cy="3847068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14300" prst="softRound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Packaging</a:t>
          </a:r>
          <a:endParaRPr lang="en-US" sz="1400" kern="1200" dirty="0"/>
        </a:p>
      </dsp:txBody>
      <dsp:txXfrm>
        <a:off x="3285275" y="900100"/>
        <a:ext cx="1659048" cy="442412"/>
      </dsp:txXfrm>
    </dsp:sp>
    <dsp:sp modelId="{B134F581-18F7-43E3-83DE-9D16BD1DE8C8}">
      <dsp:nvSpPr>
        <dsp:cNvPr id="0" name=""/>
        <dsp:cNvSpPr/>
      </dsp:nvSpPr>
      <dsp:spPr>
        <a:xfrm>
          <a:off x="2530712" y="1357788"/>
          <a:ext cx="3168174" cy="316817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Conditional Logic</a:t>
          </a:r>
          <a:endParaRPr lang="en-US" sz="1400" kern="1200" dirty="0"/>
        </a:p>
      </dsp:txBody>
      <dsp:txXfrm>
        <a:off x="3295034" y="1576392"/>
        <a:ext cx="1639530" cy="437208"/>
      </dsp:txXfrm>
    </dsp:sp>
    <dsp:sp modelId="{6540645E-47DA-4CCB-9200-3F60E8F9EACA}">
      <dsp:nvSpPr>
        <dsp:cNvPr id="0" name=""/>
        <dsp:cNvSpPr/>
      </dsp:nvSpPr>
      <dsp:spPr>
        <a:xfrm>
          <a:off x="2870160" y="2036683"/>
          <a:ext cx="2489279" cy="2489279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Loops</a:t>
          </a:r>
          <a:endParaRPr lang="en-US" sz="1400" kern="1200" dirty="0"/>
        </a:p>
      </dsp:txBody>
      <dsp:txXfrm>
        <a:off x="3442694" y="2260718"/>
        <a:ext cx="1344211" cy="448070"/>
      </dsp:txXfrm>
    </dsp:sp>
    <dsp:sp modelId="{33182045-B237-47BB-8983-E328AED31C6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Variables</a:t>
          </a:r>
          <a:endParaRPr lang="en-US" sz="1400" kern="1200" dirty="0"/>
        </a:p>
      </dsp:txBody>
      <dsp:txXfrm>
        <a:off x="3526424" y="2941875"/>
        <a:ext cx="1176750" cy="452596"/>
      </dsp:txXfrm>
    </dsp:sp>
    <dsp:sp modelId="{7BF8D3D0-3D10-4464-8CBC-FC363E44C4C0}">
      <dsp:nvSpPr>
        <dsp:cNvPr id="0" name=""/>
        <dsp:cNvSpPr/>
      </dsp:nvSpPr>
      <dsp:spPr>
        <a:xfrm>
          <a:off x="3549054" y="3394472"/>
          <a:ext cx="1131490" cy="1131490"/>
        </a:xfrm>
        <a:prstGeom prst="ellipse">
          <a:avLst/>
        </a:prstGeom>
        <a:solidFill>
          <a:schemeClr val="bg1">
            <a:lumMod val="65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</a:t>
          </a:r>
          <a:endParaRPr lang="en-US" sz="1400" kern="1200" dirty="0"/>
        </a:p>
      </dsp:txBody>
      <dsp:txXfrm>
        <a:off x="3714757" y="3677344"/>
        <a:ext cx="800084" cy="56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4A94-A38D-4633-9E3D-322B63F67AB9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68EF-C29E-49E9-B02A-8C01C89D2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yrobert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esarmillaninc.com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Horse Whisperer </a:t>
            </a:r>
            <a:r>
              <a:rPr lang="en-US" dirty="0" smtClean="0">
                <a:hlinkClick r:id="rId3"/>
              </a:rPr>
              <a:t>http://www.montyroberts.com/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Dog</a:t>
            </a:r>
            <a:r>
              <a:rPr lang="en-US" baseline="0" dirty="0" smtClean="0"/>
              <a:t> Whisperer </a:t>
            </a:r>
            <a:r>
              <a:rPr lang="en-US" dirty="0" smtClean="0">
                <a:hlinkClick r:id="rId4"/>
              </a:rPr>
              <a:t>http://www.cesarmillaninc.com/</a:t>
            </a:r>
            <a:r>
              <a:rPr lang="en-US" dirty="0" smtClean="0"/>
              <a:t> </a:t>
            </a:r>
            <a:endParaRPr lang="en-US" baseline="0" dirty="0" smtClean="0"/>
          </a:p>
          <a:p>
            <a:r>
              <a:rPr lang="en-US" dirty="0" smtClean="0"/>
              <a:t>Code</a:t>
            </a:r>
            <a:r>
              <a:rPr lang="en-US" baseline="0" dirty="0" smtClean="0"/>
              <a:t> Whisperer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(opinions vary</a:t>
            </a:r>
            <a:r>
              <a:rPr lang="en-US" baseline="0" dirty="0" smtClean="0"/>
              <a:t> here)</a:t>
            </a:r>
            <a:br>
              <a:rPr lang="en-US" baseline="0" dirty="0" smtClean="0"/>
            </a:br>
            <a:r>
              <a:rPr lang="en-US" baseline="0" dirty="0" smtClean="0"/>
              <a:t>Custom Tags – Display/View Packaging</a:t>
            </a:r>
          </a:p>
          <a:p>
            <a:r>
              <a:rPr lang="en-US" baseline="0" dirty="0" smtClean="0"/>
              <a:t>CFCs – Processing and Modeling</a:t>
            </a:r>
          </a:p>
          <a:p>
            <a:r>
              <a:rPr lang="en-US" baseline="0" dirty="0" smtClean="0"/>
              <a:t>Includes – Exceptions and personal taste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people use thes</a:t>
            </a:r>
            <a:r>
              <a:rPr lang="en-US" baseline="0" dirty="0" smtClean="0"/>
              <a:t>e for layouts.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Layout that includes the</a:t>
            </a:r>
            <a:r>
              <a:rPr lang="en-US" baseline="0" dirty="0" smtClean="0"/>
              <a:t> header and footer.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Component (Note: This can be called</a:t>
            </a:r>
            <a:r>
              <a:rPr lang="en-US" baseline="0" dirty="0" smtClean="0"/>
              <a:t> from AJAX, FLEX and AIR also.)</a:t>
            </a:r>
          </a:p>
          <a:p>
            <a:r>
              <a:rPr lang="en-US" baseline="0" dirty="0" smtClean="0"/>
              <a:t>If CF9 is road worthy show with CF9 code also. (</a:t>
            </a:r>
            <a:r>
              <a:rPr lang="en-US" baseline="0" dirty="0" err="1" smtClean="0"/>
              <a:t>Hybernate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onRequestEnd</a:t>
            </a:r>
            <a:r>
              <a:rPr lang="en-US" dirty="0" smtClean="0"/>
              <a:t>()</a:t>
            </a:r>
            <a:r>
              <a:rPr lang="en-US" baseline="0" dirty="0" smtClean="0"/>
              <a:t> causes issues with CFCs unless you use a simple advanced technique. (outside scope of this session so chat with me later or avoid it for now)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customTagPath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&lt;</a:t>
            </a:r>
            <a:r>
              <a:rPr lang="en-US" dirty="0" err="1" smtClean="0"/>
              <a:t>tagLibrary</a:t>
            </a:r>
            <a:r>
              <a:rPr lang="en-US" dirty="0" smtClean="0"/>
              <a:t> : /&gt;    ( &lt;</a:t>
            </a:r>
            <a:r>
              <a:rPr lang="en-US" dirty="0" err="1" smtClean="0"/>
              <a:t>cfimport</a:t>
            </a:r>
            <a:r>
              <a:rPr lang="en-US" baseline="0" dirty="0" smtClean="0"/>
              <a:t> /&gt; )</a:t>
            </a:r>
            <a:endParaRPr lang="en-US" dirty="0" smtClean="0"/>
          </a:p>
          <a:p>
            <a:r>
              <a:rPr lang="en-US" dirty="0" smtClean="0"/>
              <a:t>Mappings    ( priority over</a:t>
            </a:r>
            <a:r>
              <a:rPr lang="en-US" baseline="0" dirty="0" smtClean="0"/>
              <a:t> CF Admin mappings but not over directory structure or web server such as Apache or IIS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can be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 It may be possible to also loop over queries,</a:t>
            </a:r>
            <a:r>
              <a:rPr lang="en-US" baseline="0" dirty="0" smtClean="0"/>
              <a:t> lists and object according to comment on live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skills are the foundation to greater power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8EF-C29E-49E9-B02A-8C01C89D27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209800"/>
            <a:ext cx="6019800" cy="2057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096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6553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343400" y="64500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F04D7695-AAF1-425A-B740-8012285A190C}" type="slidenum">
              <a:rPr lang="en-US" sz="1200" b="1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33400" y="6450013"/>
            <a:ext cx="153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www.cfunited.com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660400" indent="-6604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alphaUcPeriod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1035050" indent="-5778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</a:defRPr>
      </a:lvl2pPr>
      <a:lvl3pPr marL="1409700" indent="-4953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AutoNum type="alphaLcParenR"/>
        <a:defRPr sz="2400">
          <a:solidFill>
            <a:schemeClr val="bg1"/>
          </a:solidFill>
          <a:latin typeface="+mn-lt"/>
        </a:defRPr>
      </a:lvl3pPr>
      <a:lvl4pPr marL="17843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2415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bg1"/>
          </a:solidFill>
          <a:latin typeface="+mn-lt"/>
        </a:defRPr>
      </a:lvl5pPr>
      <a:lvl6pPr marL="26987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bg1"/>
          </a:solidFill>
          <a:latin typeface="+mn-lt"/>
        </a:defRPr>
      </a:lvl6pPr>
      <a:lvl7pPr marL="31559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bg1"/>
          </a:solidFill>
          <a:latin typeface="+mn-lt"/>
        </a:defRPr>
      </a:lvl7pPr>
      <a:lvl8pPr marL="36131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bg1"/>
          </a:solidFill>
          <a:latin typeface="+mn-lt"/>
        </a:defRPr>
      </a:lvl8pPr>
      <a:lvl9pPr marL="4070350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ColdFusion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91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 goal properly set is halfway reached.</a:t>
            </a:r>
          </a:p>
          <a:p>
            <a:pPr algn="r"/>
            <a:r>
              <a:rPr lang="en-US" sz="24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Zig</a:t>
            </a:r>
            <a:r>
              <a:rPr lang="en-US" sz="24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Ziggler</a:t>
            </a:r>
            <a:endParaRPr lang="en-US" sz="2400" i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Variable Types</a:t>
            </a:r>
          </a:p>
          <a:p>
            <a:pPr lvl="1"/>
            <a:r>
              <a:rPr lang="en-US" dirty="0" smtClean="0"/>
              <a:t>“Text”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smtClean="0"/>
              <a:t>Binary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Lists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Arrays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Structures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Recordsets</a:t>
            </a:r>
            <a:r>
              <a:rPr lang="en-US" dirty="0" smtClean="0"/>
              <a:t> (queries)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XML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List Loops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Array Loops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Recordset</a:t>
            </a:r>
            <a:r>
              <a:rPr lang="en-US" dirty="0" smtClean="0"/>
              <a:t> (query) Loops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2400" dirty="0" smtClean="0"/>
              <a:t>				Mystery Guest #1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Mystery Guest #2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Mystery Guest #3</a:t>
            </a:r>
            <a:endParaRPr lang="en-US" sz="2400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47852"/>
            <a:ext cx="1143000" cy="1566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1922463" cy="1274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58495"/>
            <a:ext cx="1371600" cy="157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while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a = ArrayNew(1);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loop = 1;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while (loop LE 10) {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	a[loop] = loop * 5;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	loop = loop + 1;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… while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a = ArrayNew(1);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loop = 1;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do { 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	a[loop] = loop * 5; 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	loop = loop + 1; </a:t>
            </a:r>
          </a:p>
          <a:p>
            <a:pPr>
              <a:buNone/>
            </a:pPr>
            <a:r>
              <a:rPr lang="nl-NL" sz="2000" dirty="0">
                <a:latin typeface="Courier New" pitchFamily="49" charset="0"/>
                <a:cs typeface="Courier New" pitchFamily="49" charset="0"/>
              </a:rPr>
              <a:t>} while (loop LE 10);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Loops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( loop=1; loop LE 10; loop = loop+1)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if(a[loop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EQ "") continue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WriteOutput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(loop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continue skip to next loop start</a:t>
            </a:r>
          </a:p>
          <a:p>
            <a:pPr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break exit loop immediately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Structure Loops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StructNew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myStruct.productName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=“wheat flour";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mystruct.quality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="fine";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myStruct.quantity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=50;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keyName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WriteOutput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." &amp;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Keyname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&amp; " has the value: " &amp;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keyName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 &amp;"&lt;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&gt;");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6" dur="1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206C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206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</a:t>
            </a:r>
          </a:p>
          <a:p>
            <a:r>
              <a:rPr lang="en-US" dirty="0" smtClean="0"/>
              <a:t>else if</a:t>
            </a:r>
          </a:p>
          <a:p>
            <a:r>
              <a:rPr lang="en-US" dirty="0" smtClean="0"/>
              <a:t>else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</a:p>
          <a:p>
            <a:r>
              <a:rPr lang="en-US" dirty="0" smtClean="0"/>
              <a:t>case</a:t>
            </a:r>
          </a:p>
          <a:p>
            <a:r>
              <a:rPr lang="en-US" dirty="0" err="1" smtClean="0"/>
              <a:t>defaultCase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2068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Files</a:t>
            </a:r>
          </a:p>
          <a:p>
            <a:r>
              <a:rPr lang="en-US" dirty="0" smtClean="0"/>
              <a:t>Custom Tags</a:t>
            </a:r>
          </a:p>
          <a:p>
            <a:r>
              <a:rPr lang="en-US" dirty="0" smtClean="0"/>
              <a:t>Custom Components (objects/CFCs)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Files</a:t>
            </a:r>
          </a:p>
          <a:p>
            <a:pPr lvl="1"/>
            <a:r>
              <a:rPr lang="en-US" dirty="0" smtClean="0"/>
              <a:t>Example: Layout Header / Footer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Evolution of a Developer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 rev="1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 startAt="2"/>
            </a:pPr>
            <a:r>
              <a:rPr lang="en-US" dirty="0" smtClean="0"/>
              <a:t>Custom Tags</a:t>
            </a:r>
          </a:p>
          <a:p>
            <a:pPr lvl="1"/>
            <a:r>
              <a:rPr lang="en-US" dirty="0" smtClean="0"/>
              <a:t>Example: Layout</a:t>
            </a:r>
          </a:p>
          <a:p>
            <a:pPr lvl="2"/>
            <a:r>
              <a:rPr lang="en-US" dirty="0" smtClean="0"/>
              <a:t>Includes Header and Footer</a:t>
            </a:r>
          </a:p>
          <a:p>
            <a:pPr lvl="1"/>
            <a:r>
              <a:rPr lang="en-US" dirty="0" smtClean="0"/>
              <a:t>Example: Custom Layout with Application Setting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 startAt="3"/>
            </a:pPr>
            <a:r>
              <a:rPr lang="en-US" dirty="0" smtClean="0"/>
              <a:t>CFCs (custom components)</a:t>
            </a:r>
          </a:p>
          <a:p>
            <a:pPr lvl="1"/>
            <a:r>
              <a:rPr lang="en-US" dirty="0" smtClean="0"/>
              <a:t>Example: Custom User</a:t>
            </a:r>
          </a:p>
          <a:p>
            <a:pPr lvl="2"/>
            <a:r>
              <a:rPr lang="en-US" dirty="0" smtClean="0"/>
              <a:t>Login/Logout</a:t>
            </a:r>
          </a:p>
          <a:p>
            <a:pPr lvl="1"/>
            <a:r>
              <a:rPr lang="en-US" dirty="0" smtClean="0"/>
              <a:t>Revise with </a:t>
            </a:r>
            <a:r>
              <a:rPr lang="en-US" dirty="0" err="1" smtClean="0"/>
              <a:t>DataMgr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203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Session</a:t>
            </a:r>
          </a:p>
          <a:p>
            <a:r>
              <a:rPr lang="en-US" dirty="0" smtClean="0"/>
              <a:t>Request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onApplicationStart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onSessionStart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onRequestStart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onRequest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onRequestEnd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onSessionEnd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OnApplicationEnd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onError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onMissingTemplate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ourier New" pitchFamily="49" charset="0"/>
              </a:rPr>
              <a:t>THIS.name</a:t>
            </a:r>
          </a:p>
          <a:p>
            <a:r>
              <a:rPr lang="en-US" dirty="0" err="1" smtClean="0">
                <a:latin typeface="Courier New" pitchFamily="49" charset="0"/>
              </a:rPr>
              <a:t>THIS.applicationTimeout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THIS.clientManagement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THIS.clientStorage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THIS.customTagPath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THIS.loginStorage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THIS.mappings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THIS.sessionManagement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THIS.sessionTimeout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THIS.setClientCookies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THIS.setDomainCookies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THIS.scriptProtect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THIS.secureJSON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THIS.secureJSONPrefix</a:t>
            </a: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THIS.welcomeFileList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SQL?</a:t>
            </a:r>
          </a:p>
          <a:p>
            <a:r>
              <a:rPr lang="en-US" dirty="0" smtClean="0"/>
              <a:t>Application Frameworks</a:t>
            </a:r>
          </a:p>
          <a:p>
            <a:r>
              <a:rPr lang="en-US" dirty="0" smtClean="0"/>
              <a:t>Library Frameworks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Books</a:t>
            </a:r>
          </a:p>
          <a:p>
            <a:pPr lvl="1"/>
            <a:r>
              <a:rPr lang="en-US" dirty="0" err="1" smtClean="0"/>
              <a:t>CFWack</a:t>
            </a:r>
            <a:r>
              <a:rPr lang="en-US" dirty="0" smtClean="0"/>
              <a:t> 1 through 3</a:t>
            </a:r>
          </a:p>
          <a:p>
            <a:pPr lvl="1"/>
            <a:r>
              <a:rPr lang="en-US" dirty="0" smtClean="0"/>
              <a:t>ColdFusion 8 Developer Tutorial</a:t>
            </a:r>
          </a:p>
          <a:p>
            <a:r>
              <a:rPr lang="en-US" dirty="0" smtClean="0"/>
              <a:t>Training and Knowledge Sites</a:t>
            </a:r>
          </a:p>
          <a:p>
            <a:pPr lvl="1"/>
            <a:r>
              <a:rPr lang="en-US" dirty="0" smtClean="0"/>
              <a:t>Lynda.com</a:t>
            </a:r>
          </a:p>
          <a:p>
            <a:pPr lvl="1"/>
            <a:r>
              <a:rPr lang="en-US" dirty="0" smtClean="0"/>
              <a:t>CommunityMX.com</a:t>
            </a:r>
          </a:p>
          <a:p>
            <a:r>
              <a:rPr lang="en-US" dirty="0" smtClean="0"/>
              <a:t>Conferences (like this one)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</a:p>
          <a:p>
            <a:r>
              <a:rPr lang="en-US" dirty="0" smtClean="0"/>
              <a:t>Adobe Dev Center</a:t>
            </a:r>
          </a:p>
          <a:p>
            <a:r>
              <a:rPr lang="en-US" dirty="0" smtClean="0"/>
              <a:t>User Groups</a:t>
            </a:r>
          </a:p>
          <a:p>
            <a:r>
              <a:rPr lang="en-US" dirty="0" smtClean="0"/>
              <a:t>Forums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CFML sites</a:t>
            </a:r>
          </a:p>
          <a:p>
            <a:pPr lvl="1"/>
            <a:r>
              <a:rPr lang="en-US" dirty="0" smtClean="0"/>
              <a:t>Riaforge.org</a:t>
            </a:r>
          </a:p>
          <a:p>
            <a:pPr lvl="1"/>
            <a:r>
              <a:rPr lang="en-US" dirty="0" err="1" smtClean="0"/>
              <a:t>cfMeetup</a:t>
            </a:r>
            <a:endParaRPr lang="en-US" dirty="0" smtClean="0"/>
          </a:p>
          <a:p>
            <a:pPr lvl="1"/>
            <a:r>
              <a:rPr lang="en-US" dirty="0" smtClean="0"/>
              <a:t>HouseOfFusion.com</a:t>
            </a:r>
          </a:p>
          <a:p>
            <a:pPr lvl="1"/>
            <a:r>
              <a:rPr lang="en-US" dirty="0" smtClean="0"/>
              <a:t>Cflib.org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AJAX (Browser)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33400" y="2174875"/>
          <a:ext cx="39639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AIR (Desktop w/Flex)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39655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2154280" y="3619500"/>
            <a:ext cx="48006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3D7E3B-409A-449F-96B1-E358FA80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>
                                            <p:graphicEl>
                                              <a:dgm id="{203D7E3B-409A-449F-96B1-E358FA80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>
                                            <p:graphicEl>
                                              <a:dgm id="{203D7E3B-409A-449F-96B1-E358FA80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>
                                            <p:graphicEl>
                                              <a:dgm id="{203D7E3B-409A-449F-96B1-E358FA809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A7C13B-E3FB-4BB2-AB1B-B254A77B8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">
                                            <p:graphicEl>
                                              <a:dgm id="{F0A7C13B-E3FB-4BB2-AB1B-B254A77B8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">
                                            <p:graphicEl>
                                              <a:dgm id="{F0A7C13B-E3FB-4BB2-AB1B-B254A77B8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>
                                            <p:graphicEl>
                                              <a:dgm id="{F0A7C13B-E3FB-4BB2-AB1B-B254A77B8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6F7F81-4D2D-4BE4-A46B-BD538C36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8">
                                            <p:graphicEl>
                                              <a:dgm id="{EB6F7F81-4D2D-4BE4-A46B-BD538C36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8">
                                            <p:graphicEl>
                                              <a:dgm id="{EB6F7F81-4D2D-4BE4-A46B-BD538C36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dgm id="{EB6F7F81-4D2D-4BE4-A46B-BD538C36B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7BFC2E-BC97-4D92-BE8D-93DF887C9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>
                                            <p:graphicEl>
                                              <a:dgm id="{B17BFC2E-BC97-4D92-BE8D-93DF887C9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>
                                            <p:graphicEl>
                                              <a:dgm id="{B17BFC2E-BC97-4D92-BE8D-93DF887C9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8">
                                            <p:graphicEl>
                                              <a:dgm id="{B17BFC2E-BC97-4D92-BE8D-93DF887C9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  <p:bldGraphic spid="8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ColdFusion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91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 goal properly set is halfway reached.</a:t>
            </a:r>
          </a:p>
          <a:p>
            <a:pPr algn="r"/>
            <a:r>
              <a:rPr lang="en-US" sz="24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Zig</a:t>
            </a:r>
            <a:r>
              <a:rPr lang="en-US" sz="24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Ziggler</a:t>
            </a:r>
            <a:endParaRPr lang="en-US" sz="2400" i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cfset</a:t>
            </a:r>
            <a:r>
              <a:rPr lang="en-US" sz="1800" dirty="0" smtClean="0"/>
              <a:t> ma = [1,3,5,22]&gt;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cfset</a:t>
            </a:r>
            <a:r>
              <a:rPr lang="en-US" sz="1800" dirty="0" smtClean="0"/>
              <a:t> </a:t>
            </a:r>
            <a:r>
              <a:rPr lang="en-US" sz="1800" dirty="0" err="1" smtClean="0"/>
              <a:t>myTotal</a:t>
            </a:r>
            <a:r>
              <a:rPr lang="en-US" sz="1800" dirty="0" smtClean="0"/>
              <a:t> = 0&gt;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cfloop</a:t>
            </a:r>
            <a:r>
              <a:rPr lang="en-US" sz="1800" dirty="0" smtClean="0"/>
              <a:t> index=“</a:t>
            </a:r>
            <a:r>
              <a:rPr lang="en-US" sz="1800" dirty="0" err="1" smtClean="0"/>
              <a:t>i</a:t>
            </a:r>
            <a:r>
              <a:rPr lang="en-US" sz="1800" dirty="0" smtClean="0"/>
              <a:t>” 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from=“1” 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to=“#</a:t>
            </a:r>
            <a:r>
              <a:rPr lang="en-US" sz="1800" dirty="0" err="1" smtClean="0"/>
              <a:t>arrayLen</a:t>
            </a:r>
            <a:r>
              <a:rPr lang="en-US" sz="1800" dirty="0" smtClean="0"/>
              <a:t>(ma)#”&gt;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cfset</a:t>
            </a:r>
            <a:r>
              <a:rPr lang="en-US" sz="1800" dirty="0" smtClean="0"/>
              <a:t> </a:t>
            </a:r>
            <a:r>
              <a:rPr lang="en-US" sz="1800" dirty="0" err="1" smtClean="0"/>
              <a:t>myTotal</a:t>
            </a:r>
            <a:r>
              <a:rPr lang="en-US" sz="1800" dirty="0" smtClean="0"/>
              <a:t> = </a:t>
            </a:r>
            <a:r>
              <a:rPr lang="en-US" sz="1800" dirty="0" err="1" smtClean="0"/>
              <a:t>myTotal</a:t>
            </a:r>
            <a:r>
              <a:rPr lang="en-US" sz="1800" dirty="0" smtClean="0"/>
              <a:t> + ma[</a:t>
            </a:r>
            <a:r>
              <a:rPr lang="en-US" sz="1800" dirty="0" err="1" smtClean="0"/>
              <a:t>i</a:t>
            </a:r>
            <a:r>
              <a:rPr lang="en-US" sz="1800" dirty="0" smtClean="0"/>
              <a:t>]&gt;</a:t>
            </a:r>
            <a:endParaRPr lang="en-US" sz="1800" dirty="0"/>
          </a:p>
          <a:p>
            <a:pPr>
              <a:buNone/>
            </a:pPr>
            <a:r>
              <a:rPr lang="en-US" sz="1800" dirty="0" smtClean="0"/>
              <a:t>&lt;/</a:t>
            </a:r>
            <a:r>
              <a:rPr lang="en-US" sz="1800" dirty="0" err="1" smtClean="0"/>
              <a:t>cfloop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cfoutput</a:t>
            </a:r>
            <a:r>
              <a:rPr lang="en-US" sz="1800" dirty="0" smtClean="0"/>
              <a:t>&gt;#</a:t>
            </a:r>
            <a:r>
              <a:rPr lang="en-US" sz="1800" dirty="0" err="1" smtClean="0"/>
              <a:t>myTotal</a:t>
            </a:r>
            <a:r>
              <a:rPr lang="en-US" sz="1800" dirty="0" smtClean="0"/>
              <a:t>#&lt;/</a:t>
            </a:r>
            <a:r>
              <a:rPr lang="en-US" sz="1800" dirty="0" err="1" smtClean="0"/>
              <a:t>cfoutput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cfscript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ma = [1,3,5,22];</a:t>
            </a:r>
          </a:p>
          <a:p>
            <a:pPr>
              <a:buNone/>
            </a:pPr>
            <a:r>
              <a:rPr lang="en-US" sz="2000" dirty="0" err="1" smtClean="0"/>
              <a:t>myTotal</a:t>
            </a:r>
            <a:r>
              <a:rPr lang="en-US" sz="2000" dirty="0" smtClean="0"/>
              <a:t> = 0;</a:t>
            </a:r>
          </a:p>
          <a:p>
            <a:pPr>
              <a:buNone/>
            </a:pPr>
            <a:r>
              <a:rPr lang="en-US" sz="2000" dirty="0" smtClean="0"/>
              <a:t>for(</a:t>
            </a:r>
            <a:r>
              <a:rPr lang="en-US" sz="2000" dirty="0" err="1" smtClean="0"/>
              <a:t>i</a:t>
            </a:r>
            <a:r>
              <a:rPr lang="en-US" sz="2000" dirty="0" smtClean="0"/>
              <a:t>=1;i&lt;=</a:t>
            </a:r>
            <a:r>
              <a:rPr lang="en-US" sz="2000" dirty="0" err="1" smtClean="0"/>
              <a:t>arrayLen</a:t>
            </a:r>
            <a:r>
              <a:rPr lang="en-US" sz="2000" dirty="0" smtClean="0"/>
              <a:t>(ma);</a:t>
            </a:r>
            <a:r>
              <a:rPr lang="en-US" sz="2000" dirty="0" err="1" smtClean="0"/>
              <a:t>i</a:t>
            </a:r>
            <a:r>
              <a:rPr lang="en-US" sz="2000" dirty="0" smtClean="0"/>
              <a:t>++){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myTotal</a:t>
            </a:r>
            <a:r>
              <a:rPr lang="en-US" sz="2000" dirty="0" smtClean="0"/>
              <a:t> += ma[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r>
              <a:rPr lang="en-US" sz="2000" dirty="0" smtClean="0"/>
              <a:t>// </a:t>
            </a:r>
            <a:r>
              <a:rPr lang="en-US" sz="2000" dirty="0" err="1" smtClean="0"/>
              <a:t>writeOutput</a:t>
            </a:r>
            <a:r>
              <a:rPr lang="en-US" sz="2000" dirty="0" smtClean="0"/>
              <a:t>(</a:t>
            </a:r>
            <a:r>
              <a:rPr lang="en-US" sz="2000" dirty="0" err="1" smtClean="0"/>
              <a:t>myTotal</a:t>
            </a:r>
            <a:r>
              <a:rPr lang="en-US" sz="2000" dirty="0" smtClean="0"/>
              <a:t>); 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cfscript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cfoutput</a:t>
            </a:r>
            <a:r>
              <a:rPr lang="en-US" sz="2000" dirty="0" smtClean="0"/>
              <a:t>&gt;#</a:t>
            </a:r>
            <a:r>
              <a:rPr lang="en-US" sz="2000" dirty="0" err="1" smtClean="0"/>
              <a:t>myTotal</a:t>
            </a:r>
            <a:r>
              <a:rPr lang="en-US" sz="2000" dirty="0" smtClean="0"/>
              <a:t>#&lt;/</a:t>
            </a:r>
            <a:r>
              <a:rPr lang="en-US" sz="2000" dirty="0" err="1" smtClean="0"/>
              <a:t>cfoutput</a:t>
            </a:r>
            <a:r>
              <a:rPr lang="en-US" sz="2000" dirty="0" smtClean="0"/>
              <a:t>&gt;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Approaches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75050" y="1066800"/>
          <a:ext cx="511175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Networking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SOAP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HTML (submit)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AJAX (submit)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PDF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Application Frameworks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CF on Wheels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ColdBox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Fusebox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Machii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Model Glue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SOS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(Flex/AIR)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Cairngorm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Mate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PureMVC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Switz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A725CB-7EA2-4688-979C-35A06129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E5A725CB-7EA2-4688-979C-35A06129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E5A725CB-7EA2-4688-979C-35A06129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E5A725CB-7EA2-4688-979C-35A06129F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BEBAF3-82DC-4D8A-889F-F0463372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B7BEBAF3-82DC-4D8A-889F-F0463372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B7BEBAF3-82DC-4D8A-889F-F0463372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B7BEBAF3-82DC-4D8A-889F-F04633723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F79452-5BDF-43A1-B85B-18DD2387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6FF79452-5BDF-43A1-B85B-18DD2387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FF79452-5BDF-43A1-B85B-18DD2387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6FF79452-5BDF-43A1-B85B-18DD2387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184099-D347-4A9D-9422-3D34DBC3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C184099-D347-4A9D-9422-3D34DBC3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C184099-D347-4A9D-9422-3D34DBC3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C184099-D347-4A9D-9422-3D34DBC39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367F2A-11E3-47CD-A30B-A45CB7EBE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13367F2A-11E3-47CD-A30B-A45CB7EBE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3367F2A-11E3-47CD-A30B-A45CB7EBE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13367F2A-11E3-47CD-A30B-A45CB7EBE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72DE57-E46E-4E5D-87BF-4F00555FC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4372DE57-E46E-4E5D-87BF-4F00555FC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4372DE57-E46E-4E5D-87BF-4F00555FC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4372DE57-E46E-4E5D-87BF-4F00555FC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7298F5-1A3C-4BA6-B2AE-B18134718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647298F5-1A3C-4BA6-B2AE-B18134718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647298F5-1A3C-4BA6-B2AE-B18134718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647298F5-1A3C-4BA6-B2AE-B18134718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823E3D-F1DA-4E57-AFB8-390B7F226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AE823E3D-F1DA-4E57-AFB8-390B7F226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AE823E3D-F1DA-4E57-AFB8-390B7F226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AE823E3D-F1DA-4E57-AFB8-390B7F226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652A4-D7EF-4F9A-8642-5DB2D6A5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62652A4-D7EF-4F9A-8642-5DB2D6A5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62652A4-D7EF-4F9A-8642-5DB2D6A5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62652A4-D7EF-4F9A-8642-5DB2D6A5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7A0F86-E845-41C6-8F79-982815D1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E17A0F86-E845-41C6-8F79-982815D1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E17A0F86-E845-41C6-8F79-982815D1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E17A0F86-E845-41C6-8F79-982815D1C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CF9607-D9D1-4F94-AD7E-CFA68A49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F5CF9607-D9D1-4F94-AD7E-CFA68A49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F5CF9607-D9D1-4F94-AD7E-CFA68A49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F5CF9607-D9D1-4F94-AD7E-CFA68A49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Approaches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75050" y="1066800"/>
          <a:ext cx="511175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Methodologies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Procedural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Stand Alone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Object Oriented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Inversion of Control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(Data CF)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DataMgr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Transfer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(AJAX)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EXTJS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jQuery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Moho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Prototype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Spry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YUI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task at hand!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0A057D3-F515-42B4-ABB1-E6464B62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354133A-529C-4DC3-A3ED-794F81248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134F581-18F7-43E3-83DE-9D16BD1DE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540645E-47DA-4CCB-9200-3F60E8F9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6C56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BF8D3D0-3D10-4464-8CBC-FC363E44C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5F6C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3182045-B237-47BB-8983-E328AED3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FUNITED_09_green">
  <a:themeElements>
    <a:clrScheme name="CFU_dGreen2009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4000"/>
      </a:accent1>
      <a:accent2>
        <a:srgbClr val="004000"/>
      </a:accent2>
      <a:accent3>
        <a:srgbClr val="FFFFFF"/>
      </a:accent3>
      <a:accent4>
        <a:srgbClr val="000000"/>
      </a:accent4>
      <a:accent5>
        <a:srgbClr val="CAADAA"/>
      </a:accent5>
      <a:accent6>
        <a:srgbClr val="004000"/>
      </a:accent6>
      <a:hlink>
        <a:srgbClr val="0080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CFUNITED_09_green</Template>
  <TotalTime>2794</TotalTime>
  <Words>770</Words>
  <Application>Microsoft Office PowerPoint</Application>
  <PresentationFormat>On-screen Show (4:3)</PresentationFormat>
  <Paragraphs>330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CFUNITED_09_green</vt:lpstr>
      <vt:lpstr>ColdFusion Basics</vt:lpstr>
      <vt:lpstr>Perspective</vt:lpstr>
      <vt:lpstr>The Evolution of a Developer</vt:lpstr>
      <vt:lpstr>Different Approaches</vt:lpstr>
      <vt:lpstr>Usability</vt:lpstr>
      <vt:lpstr>Different Approaches</vt:lpstr>
      <vt:lpstr>Different Approaches</vt:lpstr>
      <vt:lpstr>Focus on the task at hand!</vt:lpstr>
      <vt:lpstr>Variables</vt:lpstr>
      <vt:lpstr>Variables</vt:lpstr>
      <vt:lpstr>Variables</vt:lpstr>
      <vt:lpstr>Variables</vt:lpstr>
      <vt:lpstr>Variables</vt:lpstr>
      <vt:lpstr>Variables</vt:lpstr>
      <vt:lpstr>Variables</vt:lpstr>
      <vt:lpstr>Loops</vt:lpstr>
      <vt:lpstr>Loops</vt:lpstr>
      <vt:lpstr>Loops</vt:lpstr>
      <vt:lpstr>Loops</vt:lpstr>
      <vt:lpstr>Loops</vt:lpstr>
      <vt:lpstr>Loops</vt:lpstr>
      <vt:lpstr>Loops</vt:lpstr>
      <vt:lpstr>Loops</vt:lpstr>
      <vt:lpstr>Conditional Logic</vt:lpstr>
      <vt:lpstr>Conditional Logic</vt:lpstr>
      <vt:lpstr>Conditional Logic</vt:lpstr>
      <vt:lpstr>Packaging</vt:lpstr>
      <vt:lpstr>Packaging</vt:lpstr>
      <vt:lpstr>Packaging</vt:lpstr>
      <vt:lpstr>Packaging</vt:lpstr>
      <vt:lpstr>Packaging</vt:lpstr>
      <vt:lpstr>Applications</vt:lpstr>
      <vt:lpstr>Applications</vt:lpstr>
      <vt:lpstr>Applications</vt:lpstr>
      <vt:lpstr>Applications</vt:lpstr>
      <vt:lpstr>What Else?</vt:lpstr>
      <vt:lpstr>Resources</vt:lpstr>
      <vt:lpstr>Resources</vt:lpstr>
      <vt:lpstr>Resources</vt:lpstr>
      <vt:lpstr>ColdFusion Basics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ColdFusion From the Ground Up</dc:title>
  <dc:creator>sosensible</dc:creator>
  <cp:lastModifiedBy>sosensible</cp:lastModifiedBy>
  <cp:revision>71</cp:revision>
  <dcterms:created xsi:type="dcterms:W3CDTF">2009-03-29T14:27:43Z</dcterms:created>
  <dcterms:modified xsi:type="dcterms:W3CDTF">2009-08-17T03:24:32Z</dcterms:modified>
</cp:coreProperties>
</file>